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68" r:id="rId2"/>
    <p:sldId id="260" r:id="rId3"/>
    <p:sldId id="261" r:id="rId4"/>
    <p:sldId id="262" r:id="rId5"/>
    <p:sldId id="263" r:id="rId6"/>
    <p:sldId id="264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265" r:id="rId15"/>
    <p:sldId id="266" r:id="rId16"/>
    <p:sldId id="323" r:id="rId17"/>
    <p:sldId id="324" r:id="rId18"/>
    <p:sldId id="370" r:id="rId19"/>
    <p:sldId id="369" r:id="rId20"/>
    <p:sldId id="390" r:id="rId21"/>
    <p:sldId id="391" r:id="rId22"/>
    <p:sldId id="392" r:id="rId23"/>
    <p:sldId id="373" r:id="rId24"/>
    <p:sldId id="337" r:id="rId25"/>
    <p:sldId id="343" r:id="rId26"/>
    <p:sldId id="374" r:id="rId27"/>
    <p:sldId id="349" r:id="rId28"/>
    <p:sldId id="351" r:id="rId29"/>
    <p:sldId id="353" r:id="rId30"/>
    <p:sldId id="354" r:id="rId31"/>
    <p:sldId id="355" r:id="rId32"/>
    <p:sldId id="356" r:id="rId33"/>
    <p:sldId id="400" r:id="rId34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475"/>
    <a:srgbClr val="D9319D"/>
    <a:srgbClr val="FFAE1E"/>
    <a:srgbClr val="021421"/>
    <a:srgbClr val="062843"/>
    <a:srgbClr val="0B1643"/>
    <a:srgbClr val="150A43"/>
    <a:srgbClr val="0E105B"/>
    <a:srgbClr val="1D2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69"/>
    <p:restoredTop sz="86522" autoAdjust="0"/>
  </p:normalViewPr>
  <p:slideViewPr>
    <p:cSldViewPr snapToGrid="0" snapToObjects="1">
      <p:cViewPr varScale="1">
        <p:scale>
          <a:sx n="83" d="100"/>
          <a:sy n="83" d="100"/>
        </p:scale>
        <p:origin x="9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5A9CF3-48E3-0F43-A05E-E3C73326BA4B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2959D9F-6466-CF41-9BD7-01C471D6BF69}">
      <dgm:prSet phldrT="[Texto]"/>
      <dgm:spPr/>
      <dgm:t>
        <a:bodyPr/>
        <a:lstStyle/>
        <a:p>
          <a:r>
            <a:rPr lang="es-ES" dirty="0" smtClean="0"/>
            <a:t>PENSAMENT</a:t>
          </a:r>
          <a:endParaRPr lang="es-ES" dirty="0"/>
        </a:p>
      </dgm:t>
    </dgm:pt>
    <dgm:pt modelId="{20A1C570-8276-9B43-B874-8B7049CFA628}" type="parTrans" cxnId="{E39151E1-7367-9746-8E17-50856B9F6468}">
      <dgm:prSet/>
      <dgm:spPr/>
      <dgm:t>
        <a:bodyPr/>
        <a:lstStyle/>
        <a:p>
          <a:endParaRPr lang="es-ES"/>
        </a:p>
      </dgm:t>
    </dgm:pt>
    <dgm:pt modelId="{CE103D90-F17F-DD4B-BAA4-70B05F300960}" type="sibTrans" cxnId="{E39151E1-7367-9746-8E17-50856B9F6468}">
      <dgm:prSet/>
      <dgm:spPr/>
      <dgm:t>
        <a:bodyPr/>
        <a:lstStyle/>
        <a:p>
          <a:endParaRPr lang="es-ES"/>
        </a:p>
      </dgm:t>
    </dgm:pt>
    <dgm:pt modelId="{61FF2DB2-E539-064B-BA53-18F9A55E7956}">
      <dgm:prSet phldrT="[Texto]"/>
      <dgm:spPr/>
      <dgm:t>
        <a:bodyPr/>
        <a:lstStyle/>
        <a:p>
          <a:r>
            <a:rPr lang="es-ES_tradnl" dirty="0" smtClean="0"/>
            <a:t>EMOCIÓ</a:t>
          </a:r>
          <a:endParaRPr lang="es-ES" dirty="0"/>
        </a:p>
      </dgm:t>
    </dgm:pt>
    <dgm:pt modelId="{7FF0409A-5004-7F41-9265-8AEA5685FE4B}" type="parTrans" cxnId="{8DCEAC50-BA79-A54A-BF7C-E4C7FA4B69A4}">
      <dgm:prSet/>
      <dgm:spPr/>
      <dgm:t>
        <a:bodyPr/>
        <a:lstStyle/>
        <a:p>
          <a:endParaRPr lang="es-ES"/>
        </a:p>
      </dgm:t>
    </dgm:pt>
    <dgm:pt modelId="{96A2A706-9AEF-DD49-B3E5-B1F26BB6E34E}" type="sibTrans" cxnId="{8DCEAC50-BA79-A54A-BF7C-E4C7FA4B69A4}">
      <dgm:prSet/>
      <dgm:spPr/>
      <dgm:t>
        <a:bodyPr/>
        <a:lstStyle/>
        <a:p>
          <a:endParaRPr lang="es-ES"/>
        </a:p>
      </dgm:t>
    </dgm:pt>
    <dgm:pt modelId="{4E48B69C-ECA1-644E-8FCB-7D85D9E2A0FB}">
      <dgm:prSet phldrT="[Texto]"/>
      <dgm:spPr/>
      <dgm:t>
        <a:bodyPr/>
        <a:lstStyle/>
        <a:p>
          <a:r>
            <a:rPr lang="es-ES" dirty="0" smtClean="0"/>
            <a:t>ACCIÓ</a:t>
          </a:r>
          <a:endParaRPr lang="es-ES" dirty="0"/>
        </a:p>
      </dgm:t>
    </dgm:pt>
    <dgm:pt modelId="{9FE4D183-A9E4-DC4C-BA64-7F0E18C2B40B}" type="parTrans" cxnId="{90EB7F9A-0BE6-8740-ADCA-8DD8E7EC5916}">
      <dgm:prSet/>
      <dgm:spPr/>
      <dgm:t>
        <a:bodyPr/>
        <a:lstStyle/>
        <a:p>
          <a:endParaRPr lang="es-ES"/>
        </a:p>
      </dgm:t>
    </dgm:pt>
    <dgm:pt modelId="{CA13F1C3-900C-444C-9B86-77B71E9E749B}" type="sibTrans" cxnId="{90EB7F9A-0BE6-8740-ADCA-8DD8E7EC5916}">
      <dgm:prSet/>
      <dgm:spPr/>
      <dgm:t>
        <a:bodyPr/>
        <a:lstStyle/>
        <a:p>
          <a:endParaRPr lang="es-ES"/>
        </a:p>
      </dgm:t>
    </dgm:pt>
    <dgm:pt modelId="{6FF8AEEF-A1DB-2349-BA47-A18279CD841D}" type="pres">
      <dgm:prSet presAssocID="{645A9CF3-48E3-0F43-A05E-E3C73326BA4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8C6BD51-214C-A747-9B0C-1698C82D3229}" type="pres">
      <dgm:prSet presAssocID="{645A9CF3-48E3-0F43-A05E-E3C73326BA4B}" presName="arrow" presStyleLbl="bgShp" presStyleIdx="0" presStyleCnt="1"/>
      <dgm:spPr/>
    </dgm:pt>
    <dgm:pt modelId="{3066FB43-94D4-FA4D-86F9-FCC6A0719735}" type="pres">
      <dgm:prSet presAssocID="{645A9CF3-48E3-0F43-A05E-E3C73326BA4B}" presName="linearProcess" presStyleCnt="0"/>
      <dgm:spPr/>
    </dgm:pt>
    <dgm:pt modelId="{B281A23A-37F7-114C-B4B4-C05E83730D52}" type="pres">
      <dgm:prSet presAssocID="{52959D9F-6466-CF41-9BD7-01C471D6BF6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50F612-7F9F-4745-8EBA-3B5A5A930517}" type="pres">
      <dgm:prSet presAssocID="{CE103D90-F17F-DD4B-BAA4-70B05F300960}" presName="sibTrans" presStyleCnt="0"/>
      <dgm:spPr/>
    </dgm:pt>
    <dgm:pt modelId="{C97C4E1B-0ADC-2746-8759-FB1E9C6C35CE}" type="pres">
      <dgm:prSet presAssocID="{61FF2DB2-E539-064B-BA53-18F9A55E795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0941D8-56D2-2E4C-A26D-28AC786276D5}" type="pres">
      <dgm:prSet presAssocID="{96A2A706-9AEF-DD49-B3E5-B1F26BB6E34E}" presName="sibTrans" presStyleCnt="0"/>
      <dgm:spPr/>
    </dgm:pt>
    <dgm:pt modelId="{EF0A2DFB-6A2D-1F4D-BCB5-EA491636889A}" type="pres">
      <dgm:prSet presAssocID="{4E48B69C-ECA1-644E-8FCB-7D85D9E2A0F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DE96890-D33B-3A4C-A973-957B5A01345A}" type="presOf" srcId="{645A9CF3-48E3-0F43-A05E-E3C73326BA4B}" destId="{6FF8AEEF-A1DB-2349-BA47-A18279CD841D}" srcOrd="0" destOrd="0" presId="urn:microsoft.com/office/officeart/2005/8/layout/hProcess9"/>
    <dgm:cxn modelId="{F28A4413-A6DB-FD48-83E8-7516D2B63D49}" type="presOf" srcId="{4E48B69C-ECA1-644E-8FCB-7D85D9E2A0FB}" destId="{EF0A2DFB-6A2D-1F4D-BCB5-EA491636889A}" srcOrd="0" destOrd="0" presId="urn:microsoft.com/office/officeart/2005/8/layout/hProcess9"/>
    <dgm:cxn modelId="{EC93C89E-78B1-D048-9E27-9B3BAB1765C2}" type="presOf" srcId="{61FF2DB2-E539-064B-BA53-18F9A55E7956}" destId="{C97C4E1B-0ADC-2746-8759-FB1E9C6C35CE}" srcOrd="0" destOrd="0" presId="urn:microsoft.com/office/officeart/2005/8/layout/hProcess9"/>
    <dgm:cxn modelId="{E39151E1-7367-9746-8E17-50856B9F6468}" srcId="{645A9CF3-48E3-0F43-A05E-E3C73326BA4B}" destId="{52959D9F-6466-CF41-9BD7-01C471D6BF69}" srcOrd="0" destOrd="0" parTransId="{20A1C570-8276-9B43-B874-8B7049CFA628}" sibTransId="{CE103D90-F17F-DD4B-BAA4-70B05F300960}"/>
    <dgm:cxn modelId="{90EB7F9A-0BE6-8740-ADCA-8DD8E7EC5916}" srcId="{645A9CF3-48E3-0F43-A05E-E3C73326BA4B}" destId="{4E48B69C-ECA1-644E-8FCB-7D85D9E2A0FB}" srcOrd="2" destOrd="0" parTransId="{9FE4D183-A9E4-DC4C-BA64-7F0E18C2B40B}" sibTransId="{CA13F1C3-900C-444C-9B86-77B71E9E749B}"/>
    <dgm:cxn modelId="{8DCEAC50-BA79-A54A-BF7C-E4C7FA4B69A4}" srcId="{645A9CF3-48E3-0F43-A05E-E3C73326BA4B}" destId="{61FF2DB2-E539-064B-BA53-18F9A55E7956}" srcOrd="1" destOrd="0" parTransId="{7FF0409A-5004-7F41-9265-8AEA5685FE4B}" sibTransId="{96A2A706-9AEF-DD49-B3E5-B1F26BB6E34E}"/>
    <dgm:cxn modelId="{72B0F5AF-108D-9C47-892F-8F7572C570A9}" type="presOf" srcId="{52959D9F-6466-CF41-9BD7-01C471D6BF69}" destId="{B281A23A-37F7-114C-B4B4-C05E83730D52}" srcOrd="0" destOrd="0" presId="urn:microsoft.com/office/officeart/2005/8/layout/hProcess9"/>
    <dgm:cxn modelId="{0F4D27F5-8909-3840-A8BD-94C1E00E6B73}" type="presParOf" srcId="{6FF8AEEF-A1DB-2349-BA47-A18279CD841D}" destId="{08C6BD51-214C-A747-9B0C-1698C82D3229}" srcOrd="0" destOrd="0" presId="urn:microsoft.com/office/officeart/2005/8/layout/hProcess9"/>
    <dgm:cxn modelId="{F847C978-BE76-2D49-B763-77BD7DD5FDDB}" type="presParOf" srcId="{6FF8AEEF-A1DB-2349-BA47-A18279CD841D}" destId="{3066FB43-94D4-FA4D-86F9-FCC6A0719735}" srcOrd="1" destOrd="0" presId="urn:microsoft.com/office/officeart/2005/8/layout/hProcess9"/>
    <dgm:cxn modelId="{0607388F-5D79-9142-A52E-B4B4A1E72B89}" type="presParOf" srcId="{3066FB43-94D4-FA4D-86F9-FCC6A0719735}" destId="{B281A23A-37F7-114C-B4B4-C05E83730D52}" srcOrd="0" destOrd="0" presId="urn:microsoft.com/office/officeart/2005/8/layout/hProcess9"/>
    <dgm:cxn modelId="{D4B92FA3-F073-5B4D-8728-EB2A5C5FC5C5}" type="presParOf" srcId="{3066FB43-94D4-FA4D-86F9-FCC6A0719735}" destId="{F250F612-7F9F-4745-8EBA-3B5A5A930517}" srcOrd="1" destOrd="0" presId="urn:microsoft.com/office/officeart/2005/8/layout/hProcess9"/>
    <dgm:cxn modelId="{92189E40-E333-6944-9922-DC572F47A4BF}" type="presParOf" srcId="{3066FB43-94D4-FA4D-86F9-FCC6A0719735}" destId="{C97C4E1B-0ADC-2746-8759-FB1E9C6C35CE}" srcOrd="2" destOrd="0" presId="urn:microsoft.com/office/officeart/2005/8/layout/hProcess9"/>
    <dgm:cxn modelId="{DFB1EA7D-8E2A-BC4C-BA86-BD3945329AB5}" type="presParOf" srcId="{3066FB43-94D4-FA4D-86F9-FCC6A0719735}" destId="{FE0941D8-56D2-2E4C-A26D-28AC786276D5}" srcOrd="3" destOrd="0" presId="urn:microsoft.com/office/officeart/2005/8/layout/hProcess9"/>
    <dgm:cxn modelId="{48B7283B-113C-5A41-92C4-AA9456B6B46C}" type="presParOf" srcId="{3066FB43-94D4-FA4D-86F9-FCC6A0719735}" destId="{EF0A2DFB-6A2D-1F4D-BCB5-EA491636889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6BD51-214C-A747-9B0C-1698C82D3229}">
      <dsp:nvSpPr>
        <dsp:cNvPr id="0" name=""/>
        <dsp:cNvSpPr/>
      </dsp:nvSpPr>
      <dsp:spPr>
        <a:xfrm>
          <a:off x="302894" y="0"/>
          <a:ext cx="3432810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81A23A-37F7-114C-B4B4-C05E83730D52}">
      <dsp:nvSpPr>
        <dsp:cNvPr id="0" name=""/>
        <dsp:cNvSpPr/>
      </dsp:nvSpPr>
      <dsp:spPr>
        <a:xfrm>
          <a:off x="4338" y="1357788"/>
          <a:ext cx="1299924" cy="1810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PENSAMENT</a:t>
          </a:r>
          <a:endParaRPr lang="es-ES" sz="1600" kern="1200" dirty="0"/>
        </a:p>
      </dsp:txBody>
      <dsp:txXfrm>
        <a:off x="67795" y="1421245"/>
        <a:ext cx="1173010" cy="1683471"/>
      </dsp:txXfrm>
    </dsp:sp>
    <dsp:sp modelId="{C97C4E1B-0ADC-2746-8759-FB1E9C6C35CE}">
      <dsp:nvSpPr>
        <dsp:cNvPr id="0" name=""/>
        <dsp:cNvSpPr/>
      </dsp:nvSpPr>
      <dsp:spPr>
        <a:xfrm>
          <a:off x="1369337" y="1357788"/>
          <a:ext cx="1299924" cy="1810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EMOCIÓ</a:t>
          </a:r>
          <a:endParaRPr lang="es-ES" sz="1600" kern="1200" dirty="0"/>
        </a:p>
      </dsp:txBody>
      <dsp:txXfrm>
        <a:off x="1432794" y="1421245"/>
        <a:ext cx="1173010" cy="1683471"/>
      </dsp:txXfrm>
    </dsp:sp>
    <dsp:sp modelId="{EF0A2DFB-6A2D-1F4D-BCB5-EA491636889A}">
      <dsp:nvSpPr>
        <dsp:cNvPr id="0" name=""/>
        <dsp:cNvSpPr/>
      </dsp:nvSpPr>
      <dsp:spPr>
        <a:xfrm>
          <a:off x="2734337" y="1357788"/>
          <a:ext cx="1299924" cy="1810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ACCIÓ</a:t>
          </a:r>
          <a:endParaRPr lang="es-ES" sz="1600" kern="1200" dirty="0"/>
        </a:p>
      </dsp:txBody>
      <dsp:txXfrm>
        <a:off x="2797794" y="1421245"/>
        <a:ext cx="1173010" cy="1683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DAA5F-131C-2343-9136-DFD0CCD1FAB5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9CA7-6DAA-A14A-A808-0C82C461A84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487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D94FD-1F8A-E645-A3B4-5607673877B9}" type="slidenum">
              <a:rPr lang="es-ES">
                <a:latin typeface="Arial" charset="0"/>
              </a:rPr>
              <a:pPr/>
              <a:t>1</a:t>
            </a:fld>
            <a:endParaRPr lang="es-E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dirty="0" smtClean="0">
                <a:ea typeface="ＭＳ Ｐゴシック" charset="-128"/>
                <a:cs typeface="ＭＳ Ｐゴシック" charset="-128"/>
              </a:rPr>
              <a:t>1. Encarar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els</a:t>
            </a:r>
            <a:r>
              <a:rPr lang="es-ES_tradnl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objectius</a:t>
            </a:r>
            <a:r>
              <a:rPr lang="es-ES_tradnl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grans</a:t>
            </a:r>
            <a:r>
              <a:rPr lang="es-ES_tradnl" dirty="0" smtClean="0">
                <a:ea typeface="ＭＳ Ｐゴシック" charset="-128"/>
                <a:cs typeface="ＭＳ Ｐゴシック" charset="-128"/>
              </a:rPr>
              <a:t> ben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grans</a:t>
            </a:r>
            <a:r>
              <a:rPr lang="es-ES_tradnl" dirty="0" smtClean="0">
                <a:ea typeface="ＭＳ Ｐゴシック" charset="-128"/>
                <a:cs typeface="ＭＳ Ｐゴシック" charset="-128"/>
              </a:rPr>
              <a:t>. Mostrar el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lideratge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devant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els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grans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temps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i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els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moments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difícils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.</a:t>
            </a:r>
          </a:p>
          <a:p>
            <a:pPr eaLnBrk="1" hangingPunct="1"/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Reenfocar les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situacions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amb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la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nostra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gent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com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a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habit</a:t>
            </a:r>
            <a:endParaRPr lang="es-ES_tradnl" baseline="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s-ES_tradnl" baseline="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2.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Aprofitar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els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obstàcles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per a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crréixer</a:t>
            </a:r>
            <a:endParaRPr lang="es-ES_tradnl" baseline="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s-ES_tradnl" baseline="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3.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Treballar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sistemàticament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el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treball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en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equip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.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Quins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equips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tenim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… (del master de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emprendeddores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)</a:t>
            </a:r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4036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1EC4BC-B171-234E-BDDA-6AD868C808FA}" type="slidenum">
              <a:rPr lang="ca-ES">
                <a:solidFill>
                  <a:prstClr val="black"/>
                </a:solidFill>
              </a:rPr>
              <a:pPr/>
              <a:t>16</a:t>
            </a:fld>
            <a:endParaRPr lang="ca-ES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071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E346F-F52D-114D-9BB0-39FDBA7548D1}" type="slidenum">
              <a:rPr lang="ca-ES">
                <a:solidFill>
                  <a:prstClr val="black"/>
                </a:solidFill>
              </a:rPr>
              <a:pPr/>
              <a:t>17</a:t>
            </a:fld>
            <a:endParaRPr lang="ca-E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smtClean="0">
                <a:ea typeface="ＭＳ Ｐゴシック" charset="-128"/>
                <a:cs typeface="ＭＳ Ｐゴシック" charset="-128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09062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E346F-F52D-114D-9BB0-39FDBA7548D1}" type="slidenum">
              <a:rPr lang="ca-ES">
                <a:solidFill>
                  <a:prstClr val="black"/>
                </a:solidFill>
              </a:rPr>
              <a:pPr/>
              <a:t>18</a:t>
            </a:fld>
            <a:endParaRPr lang="ca-E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smtClean="0">
                <a:ea typeface="ＭＳ Ｐゴシック" charset="-128"/>
                <a:cs typeface="ＭＳ Ｐゴシック" charset="-128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26695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E346F-F52D-114D-9BB0-39FDBA7548D1}" type="slidenum">
              <a:rPr lang="ca-ES">
                <a:solidFill>
                  <a:prstClr val="black"/>
                </a:solidFill>
              </a:rPr>
              <a:pPr/>
              <a:t>19</a:t>
            </a:fld>
            <a:endParaRPr lang="ca-E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smtClean="0">
                <a:ea typeface="ＭＳ Ｐゴシック" charset="-128"/>
                <a:cs typeface="ＭＳ Ｐゴシック" charset="-128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85536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D94FD-1F8A-E645-A3B4-5607673877B9}" type="slidenum">
              <a:rPr lang="es-ES">
                <a:latin typeface="Arial" charset="0"/>
              </a:rPr>
              <a:pPr/>
              <a:t>20</a:t>
            </a:fld>
            <a:endParaRPr lang="es-E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0911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703" y="8684973"/>
            <a:ext cx="2971693" cy="45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3404B5DE-65FF-784D-92A7-203E71DB907E}" type="slidenum">
              <a:rPr lang="es-ES" sz="1100"/>
              <a:pPr algn="r"/>
              <a:t>21</a:t>
            </a:fld>
            <a:endParaRPr lang="es-ES" sz="11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dirty="0" smtClean="0">
                <a:ea typeface="ＭＳ Ｐゴシック" charset="-128"/>
                <a:cs typeface="ＭＳ Ｐゴシック" charset="-128"/>
              </a:rPr>
              <a:t>El entorno es duro…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quereis</a:t>
            </a:r>
            <a:r>
              <a:rPr lang="es-ES_tradnl" dirty="0" smtClean="0">
                <a:ea typeface="ＭＳ Ｐゴシック" charset="-128"/>
                <a:cs typeface="ＭＳ Ｐゴシック" charset="-128"/>
              </a:rPr>
              <a:t> saber la historia de mi equipo de juveniles?</a:t>
            </a:r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274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4703" y="8684973"/>
            <a:ext cx="2971693" cy="45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F4144932-017E-094B-B189-A66A13F1183B}" type="slidenum">
              <a:rPr lang="es-ES" sz="1100"/>
              <a:pPr algn="r"/>
              <a:t>22</a:t>
            </a:fld>
            <a:endParaRPr lang="es-ES" sz="11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dirty="0" smtClean="0">
                <a:ea typeface="ＭＳ Ｐゴシック" charset="-128"/>
                <a:cs typeface="ＭＳ Ｐゴシック" charset="-128"/>
              </a:rPr>
              <a:t>NO se puede dudar con los objetivos</a:t>
            </a:r>
          </a:p>
          <a:p>
            <a:pPr eaLnBrk="1" hangingPunct="1"/>
            <a:r>
              <a:rPr lang="es-ES_tradnl" dirty="0" smtClean="0">
                <a:ea typeface="ＭＳ Ｐゴシック" charset="-128"/>
                <a:cs typeface="ＭＳ Ｐゴシック" charset="-128"/>
              </a:rPr>
              <a:t>El trabajo bien hecho de los parámetros que disponemos como objetivos</a:t>
            </a:r>
          </a:p>
          <a:p>
            <a:pPr eaLnBrk="1" hangingPunct="1"/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7765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D94FD-1F8A-E645-A3B4-5607673877B9}" type="slidenum">
              <a:rPr lang="es-ES">
                <a:latin typeface="Arial" charset="0"/>
              </a:rPr>
              <a:pPr/>
              <a:t>23</a:t>
            </a:fld>
            <a:endParaRPr lang="es-E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7195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55299" name="Marcador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smtClean="0">
                <a:ea typeface="ＭＳ Ｐゴシック" charset="-128"/>
                <a:cs typeface="ＭＳ Ｐゴシック" charset="-128"/>
              </a:rPr>
              <a:t>De los 16 10 han jugado en división de honor</a:t>
            </a:r>
          </a:p>
          <a:p>
            <a:r>
              <a:rPr lang="es-ES_tradnl" smtClean="0">
                <a:ea typeface="ＭＳ Ｐゴシック" charset="-128"/>
                <a:cs typeface="ＭＳ Ｐゴシック" charset="-128"/>
              </a:rPr>
              <a:t>2 entrenadores profesionales</a:t>
            </a:r>
          </a:p>
          <a:p>
            <a:r>
              <a:rPr lang="es-ES_tradnl" smtClean="0">
                <a:ea typeface="ＭＳ Ｐゴシック" charset="-128"/>
                <a:cs typeface="ＭＳ Ｐゴシック" charset="-128"/>
              </a:rPr>
              <a:t>1 secretario deportivo de la federación catalana de balonmano</a:t>
            </a:r>
          </a:p>
          <a:p>
            <a:r>
              <a:rPr lang="es-ES_tradnl" smtClean="0">
                <a:ea typeface="ＭＳ Ｐゴシック" charset="-128"/>
                <a:cs typeface="ＭＳ Ｐゴシック" charset="-128"/>
              </a:rPr>
              <a:t>1 es actualmente el entrenador del Barça</a:t>
            </a:r>
          </a:p>
        </p:txBody>
      </p:sp>
      <p:sp>
        <p:nvSpPr>
          <p:cNvPr id="5530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7C998-083D-D14F-A8C0-2FDE80A40065}" type="slidenum">
              <a:rPr lang="en-US" smtClean="0">
                <a:latin typeface="Arial" charset="0"/>
              </a:rPr>
              <a:pPr/>
              <a:t>24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29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4703" y="8684973"/>
            <a:ext cx="2971693" cy="45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7678D8B9-DE28-C34E-BC0A-40E678645ACC}" type="slidenum">
              <a:rPr lang="es-ES" sz="1100"/>
              <a:pPr algn="r"/>
              <a:t>25</a:t>
            </a:fld>
            <a:endParaRPr lang="es-ES" sz="11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smtClean="0">
                <a:ea typeface="ＭＳ Ｐゴシック" charset="-128"/>
                <a:cs typeface="ＭＳ Ｐゴシック" charset="-128"/>
              </a:rPr>
              <a:t>45 El </a:t>
            </a:r>
            <a:r>
              <a:rPr lang="es-ES_tradnl" dirty="0" smtClean="0">
                <a:ea typeface="ＭＳ Ｐゴシック" charset="-128"/>
                <a:cs typeface="ＭＳ Ｐゴシック" charset="-128"/>
              </a:rPr>
              <a:t>estudiante de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bologia</a:t>
            </a:r>
            <a:r>
              <a:rPr lang="es-ES_tradnl" dirty="0" smtClean="0">
                <a:ea typeface="ＭＳ Ｐゴシック" charset="-128"/>
                <a:cs typeface="ＭＳ Ｐゴシック" charset="-128"/>
              </a:rPr>
              <a:t> + la mariposa</a:t>
            </a:r>
          </a:p>
        </p:txBody>
      </p:sp>
    </p:spTree>
    <p:extLst>
      <p:ext uri="{BB962C8B-B14F-4D97-AF65-F5344CB8AC3E}">
        <p14:creationId xmlns:p14="http://schemas.microsoft.com/office/powerpoint/2010/main" val="118447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5126C-BB17-D549-81E2-A424A290F065}" type="slidenum">
              <a:rPr lang="ca-ES">
                <a:latin typeface="Arial" charset="0"/>
              </a:rPr>
              <a:pPr/>
              <a:t>2</a:t>
            </a:fld>
            <a:endParaRPr lang="ca-ES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2082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D94FD-1F8A-E645-A3B4-5607673877B9}" type="slidenum">
              <a:rPr lang="es-ES">
                <a:latin typeface="Arial" charset="0"/>
              </a:rPr>
              <a:pPr/>
              <a:t>26</a:t>
            </a:fld>
            <a:endParaRPr lang="es-E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8829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4703" y="8684973"/>
            <a:ext cx="2971693" cy="45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879D16D5-FAAA-2D49-9BE5-6CBB70A8AA7A}" type="slidenum">
              <a:rPr lang="es-ES" sz="1100"/>
              <a:pPr algn="r"/>
              <a:t>27</a:t>
            </a:fld>
            <a:endParaRPr lang="es-ES" sz="11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0109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4703" y="8684973"/>
            <a:ext cx="2971693" cy="45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0D423AFA-5697-1F43-8A14-ED2BD6AA0055}" type="slidenum">
              <a:rPr lang="es-ES" sz="1100"/>
              <a:pPr algn="r"/>
              <a:t>28</a:t>
            </a:fld>
            <a:endParaRPr lang="es-ES" sz="11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4181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B026AF-43E6-A642-A937-241A469A0217}" type="slidenum">
              <a:rPr lang="ca-ES" smtClean="0">
                <a:latin typeface="Arial" charset="0"/>
              </a:rPr>
              <a:pPr/>
              <a:t>29</a:t>
            </a:fld>
            <a:endParaRPr lang="ca-ES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smtClean="0">
                <a:ea typeface="ＭＳ Ｐゴシック" charset="-128"/>
                <a:cs typeface="ＭＳ Ｐゴシック" charset="-128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430542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3CDCEF-C926-7041-8070-89B2E657834E}" type="slidenum">
              <a:rPr lang="ca-ES" smtClean="0">
                <a:latin typeface="Arial" charset="0"/>
              </a:rPr>
              <a:pPr/>
              <a:t>30</a:t>
            </a:fld>
            <a:endParaRPr lang="ca-ES" smtClean="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4016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B509BA-7E76-3B44-ACFA-0EC2AC81B350}" type="slidenum">
              <a:rPr lang="ca-ES" smtClean="0">
                <a:latin typeface="Arial" charset="0"/>
              </a:rPr>
              <a:pPr/>
              <a:t>31</a:t>
            </a:fld>
            <a:endParaRPr lang="ca-ES" smtClean="0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5471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88BEEE-80C5-C044-8A47-A6A7CCC3F035}" type="slidenum">
              <a:rPr lang="ca-ES" smtClean="0">
                <a:latin typeface="Arial" charset="0"/>
              </a:rPr>
              <a:pPr/>
              <a:t>32</a:t>
            </a:fld>
            <a:endParaRPr lang="ca-ES" smtClean="0"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smtClean="0">
                <a:ea typeface="ＭＳ Ｐゴシック" charset="-128"/>
                <a:cs typeface="ＭＳ Ｐゴシック" charset="-128"/>
              </a:rPr>
              <a:t>Trabajo en equipo no es socialismo. Todos samos lo maximo y pedimos que se de lo maximo</a:t>
            </a:r>
          </a:p>
          <a:p>
            <a:pPr eaLnBrk="1" hangingPunct="1"/>
            <a:r>
              <a:rPr lang="es-ES_tradnl" smtClean="0">
                <a:ea typeface="ＭＳ Ｐゴシック" charset="-128"/>
                <a:cs typeface="ＭＳ Ｐゴシック" charset="-128"/>
              </a:rPr>
              <a:t>Un equipo es tan fuerte como el mas pequemos de sus eslabones VALERIN</a:t>
            </a:r>
          </a:p>
        </p:txBody>
      </p:sp>
    </p:spTree>
    <p:extLst>
      <p:ext uri="{BB962C8B-B14F-4D97-AF65-F5344CB8AC3E}">
        <p14:creationId xmlns:p14="http://schemas.microsoft.com/office/powerpoint/2010/main" val="10943073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D94FD-1F8A-E645-A3B4-5607673877B9}" type="slidenum">
              <a:rPr lang="es-ES">
                <a:latin typeface="Arial" charset="0"/>
              </a:rPr>
              <a:pPr/>
              <a:t>33</a:t>
            </a:fld>
            <a:endParaRPr lang="es-E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dirty="0" smtClean="0">
                <a:ea typeface="ＭＳ Ｐゴシック" charset="-128"/>
                <a:cs typeface="ＭＳ Ｐゴシック" charset="-128"/>
              </a:rPr>
              <a:t>1. Encarar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els</a:t>
            </a:r>
            <a:r>
              <a:rPr lang="es-ES_tradnl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objectius</a:t>
            </a:r>
            <a:r>
              <a:rPr lang="es-ES_tradnl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grans</a:t>
            </a:r>
            <a:r>
              <a:rPr lang="es-ES_tradnl" dirty="0" smtClean="0">
                <a:ea typeface="ＭＳ Ｐゴシック" charset="-128"/>
                <a:cs typeface="ＭＳ Ｐゴシック" charset="-128"/>
              </a:rPr>
              <a:t> ben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grans</a:t>
            </a:r>
            <a:r>
              <a:rPr lang="es-ES_tradnl" dirty="0" smtClean="0">
                <a:ea typeface="ＭＳ Ｐゴシック" charset="-128"/>
                <a:cs typeface="ＭＳ Ｐゴシック" charset="-128"/>
              </a:rPr>
              <a:t>. Mostrar el </a:t>
            </a:r>
            <a:r>
              <a:rPr lang="es-ES_tradnl" dirty="0" err="1" smtClean="0">
                <a:ea typeface="ＭＳ Ｐゴシック" charset="-128"/>
                <a:cs typeface="ＭＳ Ｐゴシック" charset="-128"/>
              </a:rPr>
              <a:t>lideratge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devant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els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grans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temps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i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els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moments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difícils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.</a:t>
            </a:r>
          </a:p>
          <a:p>
            <a:pPr eaLnBrk="1" hangingPunct="1"/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Reenfocar les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situacions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amb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la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nostra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gent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com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a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habit</a:t>
            </a:r>
            <a:endParaRPr lang="es-ES_tradnl" baseline="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s-ES_tradnl" baseline="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2.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Aprofitar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els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obstàcles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per a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crréixer</a:t>
            </a:r>
            <a:endParaRPr lang="es-ES_tradnl" baseline="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s-ES_tradnl" baseline="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3.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Treballar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sistemàticament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el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treball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en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equip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.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Quins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equips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tenim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… (del master de </a:t>
            </a:r>
            <a:r>
              <a:rPr lang="es-ES_tradnl" baseline="0" dirty="0" err="1" smtClean="0">
                <a:ea typeface="ＭＳ Ｐゴシック" charset="-128"/>
                <a:cs typeface="ＭＳ Ｐゴシック" charset="-128"/>
              </a:rPr>
              <a:t>emprendeddores</a:t>
            </a:r>
            <a:r>
              <a:rPr lang="es-ES_tradnl" baseline="0" dirty="0" smtClean="0">
                <a:ea typeface="ＭＳ Ｐゴシック" charset="-128"/>
                <a:cs typeface="ＭＳ Ｐゴシック" charset="-128"/>
              </a:rPr>
              <a:t>)</a:t>
            </a:r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105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14B18-5529-564B-B8FF-CB99F42D0160}" type="slidenum">
              <a:rPr lang="ca-ES">
                <a:latin typeface="Arial" charset="0"/>
              </a:rPr>
              <a:pPr/>
              <a:t>3</a:t>
            </a:fld>
            <a:endParaRPr lang="ca-ES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2940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BF2B48-6146-0745-B563-B3D530A9767E}" type="slidenum">
              <a:rPr lang="ca-ES">
                <a:latin typeface="Arial" charset="0"/>
              </a:rPr>
              <a:pPr/>
              <a:t>4</a:t>
            </a:fld>
            <a:endParaRPr lang="ca-ES">
              <a:latin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6835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C62A18-4CF8-394F-8147-27BEDE0ADF84}" type="slidenum">
              <a:rPr lang="ca-ES">
                <a:latin typeface="Arial" charset="0"/>
              </a:rPr>
              <a:pPr/>
              <a:t>5</a:t>
            </a:fld>
            <a:endParaRPr lang="ca-ES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172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405796-70E3-7B42-8446-DD789D99C83B}" type="slidenum">
              <a:rPr lang="ca-ES">
                <a:latin typeface="Arial" charset="0"/>
              </a:rPr>
              <a:pPr/>
              <a:t>6</a:t>
            </a:fld>
            <a:endParaRPr lang="ca-ES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5789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D94FD-1F8A-E645-A3B4-5607673877B9}" type="slidenum">
              <a:rPr lang="es-ES">
                <a:latin typeface="Arial" charset="0"/>
              </a:rPr>
              <a:pPr/>
              <a:t>7</a:t>
            </a:fld>
            <a:endParaRPr lang="es-ES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3447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EF787-A8B9-0D44-AE3F-DC2AD776E891}" type="slidenum">
              <a:rPr lang="ca-ES" smtClean="0">
                <a:latin typeface="Arial" charset="0"/>
              </a:rPr>
              <a:pPr/>
              <a:t>14</a:t>
            </a:fld>
            <a:endParaRPr lang="ca-ES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_tradnl" smtClean="0">
                <a:ea typeface="ＭＳ Ｐゴシック" charset="-128"/>
                <a:cs typeface="ＭＳ Ｐゴシック" charset="-128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19944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AA776-57E0-4847-8270-7E09E1F3A15A}" type="slidenum">
              <a:rPr lang="ca-ES" smtClean="0">
                <a:latin typeface="Arial" charset="0"/>
              </a:rPr>
              <a:pPr/>
              <a:t>15</a:t>
            </a:fld>
            <a:endParaRPr lang="ca-ES" smtClean="0"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929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5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5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5" charset="0"/>
              </a:defRPr>
            </a:lvl1pPr>
          </a:lstStyle>
          <a:p>
            <a:pPr>
              <a:defRPr/>
            </a:pPr>
            <a:fld id="{6761D905-EADB-5546-88E2-085D7A11BF8B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2AF3A-5CDD-2E4E-B7C1-4849810C9B8D}" type="datetimeFigureOut">
              <a:rPr lang="es-ES_tradnl" smtClean="0"/>
              <a:pPr/>
              <a:t>19/09/2017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494A4-F4A6-5440-8E12-3F514D1FA868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png"/><Relationship Id="rId4" Type="http://schemas.openxmlformats.org/officeDocument/2006/relationships/image" Target="../media/image8.jpeg"/><Relationship Id="rId9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17"/>
          <p:cNvSpPr txBox="1">
            <a:spLocks noChangeArrowheads="1"/>
          </p:cNvSpPr>
          <p:nvPr/>
        </p:nvSpPr>
        <p:spPr bwMode="auto">
          <a:xfrm>
            <a:off x="183249" y="5274915"/>
            <a:ext cx="5049734" cy="135421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4000" dirty="0"/>
              <a:t>Xesco Espar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2800" dirty="0" smtClean="0"/>
              <a:t>Barcelona, 20/9/2017</a:t>
            </a:r>
            <a:endParaRPr lang="es-ES_tradnl" sz="2800" dirty="0"/>
          </a:p>
        </p:txBody>
      </p:sp>
      <p:sp>
        <p:nvSpPr>
          <p:cNvPr id="3" name="Rectángulo 2"/>
          <p:cNvSpPr/>
          <p:nvPr/>
        </p:nvSpPr>
        <p:spPr>
          <a:xfrm>
            <a:off x="183249" y="3335923"/>
            <a:ext cx="877750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solidFill>
                  <a:srgbClr val="0070C0"/>
                </a:solidFill>
              </a:rPr>
              <a:t>Liderar </a:t>
            </a:r>
            <a:r>
              <a:rPr lang="es-ES" sz="4400" dirty="0" err="1" smtClean="0">
                <a:solidFill>
                  <a:srgbClr val="0070C0"/>
                </a:solidFill>
              </a:rPr>
              <a:t>amb</a:t>
            </a:r>
            <a:r>
              <a:rPr lang="es-ES" sz="4400" dirty="0" smtClean="0">
                <a:solidFill>
                  <a:srgbClr val="0070C0"/>
                </a:solidFill>
              </a:rPr>
              <a:t> el </a:t>
            </a:r>
            <a:r>
              <a:rPr lang="es-ES" sz="4400" dirty="0" err="1" smtClean="0">
                <a:solidFill>
                  <a:srgbClr val="0070C0"/>
                </a:solidFill>
              </a:rPr>
              <a:t>cor</a:t>
            </a:r>
            <a:r>
              <a:rPr lang="es-ES" sz="4400" dirty="0" smtClean="0">
                <a:solidFill>
                  <a:srgbClr val="0070C0"/>
                </a:solidFill>
              </a:rPr>
              <a:t>, dirigir </a:t>
            </a:r>
            <a:r>
              <a:rPr lang="es-ES" sz="4400" dirty="0" err="1" smtClean="0">
                <a:solidFill>
                  <a:srgbClr val="0070C0"/>
                </a:solidFill>
              </a:rPr>
              <a:t>amb</a:t>
            </a:r>
            <a:r>
              <a:rPr lang="es-ES" sz="4400" dirty="0" smtClean="0">
                <a:solidFill>
                  <a:srgbClr val="0070C0"/>
                </a:solidFill>
              </a:rPr>
              <a:t> el </a:t>
            </a:r>
            <a:r>
              <a:rPr lang="es-ES" sz="4400" dirty="0" err="1" smtClean="0">
                <a:solidFill>
                  <a:srgbClr val="0070C0"/>
                </a:solidFill>
              </a:rPr>
              <a:t>cap</a:t>
            </a:r>
            <a:endParaRPr lang="es-ES" sz="4400" dirty="0">
              <a:solidFill>
                <a:srgbClr val="0070C0"/>
              </a:solidFill>
            </a:endParaRPr>
          </a:p>
        </p:txBody>
      </p:sp>
      <p:sp>
        <p:nvSpPr>
          <p:cNvPr id="7" name="Marco 6"/>
          <p:cNvSpPr/>
          <p:nvPr/>
        </p:nvSpPr>
        <p:spPr>
          <a:xfrm>
            <a:off x="0" y="7892"/>
            <a:ext cx="9144000" cy="6858000"/>
          </a:xfrm>
          <a:prstGeom prst="frame">
            <a:avLst>
              <a:gd name="adj1" fmla="val 1434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3249" y="2326425"/>
            <a:ext cx="877750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</a:rPr>
              <a:t>FENT CAMÍ</a:t>
            </a:r>
          </a:p>
        </p:txBody>
      </p:sp>
      <p:grpSp>
        <p:nvGrpSpPr>
          <p:cNvPr id="11" name="Agrupar 10"/>
          <p:cNvGrpSpPr/>
          <p:nvPr/>
        </p:nvGrpSpPr>
        <p:grpSpPr>
          <a:xfrm>
            <a:off x="6142907" y="5518706"/>
            <a:ext cx="2721172" cy="1143792"/>
            <a:chOff x="6142907" y="5518706"/>
            <a:chExt cx="2721172" cy="1143792"/>
          </a:xfrm>
        </p:grpSpPr>
        <p:sp>
          <p:nvSpPr>
            <p:cNvPr id="4" name="CuadroTexto 3"/>
            <p:cNvSpPr txBox="1"/>
            <p:nvPr/>
          </p:nvSpPr>
          <p:spPr>
            <a:xfrm>
              <a:off x="6624732" y="5556028"/>
              <a:ext cx="22393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800" smtClean="0"/>
                <a:t>@</a:t>
              </a:r>
              <a:r>
                <a:rPr lang="es-ES_tradnl" sz="2800" dirty="0" smtClean="0"/>
                <a:t>xescoespar</a:t>
              </a:r>
              <a:endParaRPr lang="es-ES_tradnl" sz="2800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6592617" y="6073676"/>
              <a:ext cx="2039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400" dirty="0" smtClean="0"/>
                <a:t> </a:t>
              </a:r>
              <a:r>
                <a:rPr lang="es-ES_tradnl" sz="2800" dirty="0" smtClean="0"/>
                <a:t>xescoespar</a:t>
              </a:r>
              <a:endParaRPr lang="es-ES_tradnl" sz="2400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907" y="5518706"/>
              <a:ext cx="690285" cy="64212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754" y="6110998"/>
              <a:ext cx="534955" cy="551500"/>
            </a:xfrm>
            <a:prstGeom prst="rect">
              <a:avLst/>
            </a:prstGeom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2" y="223725"/>
            <a:ext cx="2336019" cy="107952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46" y="137140"/>
            <a:ext cx="1089184" cy="10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Liderar </a:t>
            </a:r>
            <a:r>
              <a:rPr lang="es-ES" sz="3600" dirty="0" err="1" smtClean="0"/>
              <a:t>és</a:t>
            </a:r>
            <a:r>
              <a:rPr lang="es-ES" sz="3600" dirty="0" smtClean="0"/>
              <a:t> </a:t>
            </a:r>
            <a:r>
              <a:rPr lang="es-ES" sz="3600" dirty="0" err="1" smtClean="0"/>
              <a:t>veure</a:t>
            </a:r>
            <a:r>
              <a:rPr lang="es-ES" sz="3600" dirty="0" smtClean="0"/>
              <a:t> </a:t>
            </a:r>
            <a:r>
              <a:rPr lang="es-ES" sz="3600" dirty="0" err="1" smtClean="0"/>
              <a:t>quan</a:t>
            </a:r>
            <a:r>
              <a:rPr lang="es-ES" sz="3600" dirty="0" smtClean="0"/>
              <a:t> </a:t>
            </a:r>
            <a:r>
              <a:rPr lang="es-ES" sz="3600" dirty="0" err="1" smtClean="0"/>
              <a:t>els</a:t>
            </a:r>
            <a:r>
              <a:rPr lang="es-ES" sz="3600" dirty="0" smtClean="0"/>
              <a:t> </a:t>
            </a:r>
            <a:r>
              <a:rPr lang="es-ES" sz="3600" dirty="0" err="1" smtClean="0"/>
              <a:t>altres</a:t>
            </a:r>
            <a:r>
              <a:rPr lang="es-ES" sz="3600" dirty="0" smtClean="0"/>
              <a:t> no </a:t>
            </a:r>
            <a:r>
              <a:rPr lang="es-ES" sz="3600" dirty="0" err="1" smtClean="0"/>
              <a:t>ho</a:t>
            </a:r>
            <a:r>
              <a:rPr lang="es-ES" sz="3600" dirty="0" smtClean="0"/>
              <a:t> fan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50435" y="2789748"/>
            <a:ext cx="4038600" cy="22256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200" dirty="0" smtClean="0"/>
              <a:t>Liderar </a:t>
            </a:r>
            <a:r>
              <a:rPr lang="es-ES" sz="3200" dirty="0" err="1" smtClean="0"/>
              <a:t>suposa</a:t>
            </a:r>
            <a:r>
              <a:rPr lang="es-ES" sz="3200" dirty="0" smtClean="0"/>
              <a:t> reinterpretar </a:t>
            </a:r>
            <a:r>
              <a:rPr lang="es-ES" sz="3200" dirty="0" err="1" smtClean="0"/>
              <a:t>l’entorn</a:t>
            </a:r>
            <a:r>
              <a:rPr lang="es-ES" sz="3200" dirty="0" smtClean="0"/>
              <a:t> per a </a:t>
            </a:r>
            <a:r>
              <a:rPr lang="es-ES" sz="3200" dirty="0" err="1" smtClean="0"/>
              <a:t>canviar</a:t>
            </a:r>
            <a:r>
              <a:rPr lang="es-ES" sz="3200" dirty="0" smtClean="0"/>
              <a:t> </a:t>
            </a:r>
            <a:r>
              <a:rPr lang="es-ES" sz="3200" dirty="0" err="1" smtClean="0"/>
              <a:t>l’estat</a:t>
            </a:r>
            <a:r>
              <a:rPr lang="es-ES" sz="3200" dirty="0" smtClean="0"/>
              <a:t> emocional</a:t>
            </a:r>
            <a:endParaRPr lang="es-ES" sz="3200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93901777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Marco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Liderar </a:t>
            </a:r>
            <a:r>
              <a:rPr lang="es-ES" dirty="0" err="1" smtClean="0"/>
              <a:t>és</a:t>
            </a:r>
            <a:r>
              <a:rPr lang="es-ES" dirty="0" smtClean="0"/>
              <a:t> </a:t>
            </a:r>
            <a:r>
              <a:rPr lang="es-ES" dirty="0" smtClean="0"/>
              <a:t>Inspirar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Liderar </a:t>
            </a:r>
            <a:r>
              <a:rPr lang="es-ES" dirty="0" err="1" smtClean="0"/>
              <a:t>és</a:t>
            </a:r>
            <a:r>
              <a:rPr lang="es-ES" dirty="0" smtClean="0"/>
              <a:t> </a:t>
            </a:r>
            <a:r>
              <a:rPr lang="es-ES" dirty="0" smtClean="0"/>
              <a:t>inspirar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 smtClean="0"/>
              <a:t>Com</a:t>
            </a:r>
            <a:r>
              <a:rPr lang="es-ES" dirty="0" smtClean="0"/>
              <a:t> </a:t>
            </a:r>
            <a:r>
              <a:rPr lang="es-ES" dirty="0" err="1" smtClean="0"/>
              <a:t>s’inspira</a:t>
            </a:r>
            <a:r>
              <a:rPr lang="es-ES" dirty="0" smtClean="0"/>
              <a:t>?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Liderar </a:t>
            </a:r>
            <a:r>
              <a:rPr lang="es-ES" dirty="0" err="1" smtClean="0"/>
              <a:t>és</a:t>
            </a:r>
            <a:r>
              <a:rPr lang="es-ES" dirty="0" smtClean="0"/>
              <a:t> </a:t>
            </a:r>
            <a:r>
              <a:rPr lang="es-ES" dirty="0" err="1" smtClean="0"/>
              <a:t>veure</a:t>
            </a:r>
            <a:r>
              <a:rPr lang="es-ES" dirty="0" smtClean="0"/>
              <a:t> </a:t>
            </a:r>
            <a:r>
              <a:rPr lang="es-ES" dirty="0" err="1" smtClean="0"/>
              <a:t>quan</a:t>
            </a:r>
            <a:r>
              <a:rPr lang="es-ES" dirty="0" smtClean="0"/>
              <a:t> </a:t>
            </a:r>
            <a:r>
              <a:rPr lang="es-ES" dirty="0" err="1" smtClean="0"/>
              <a:t>els</a:t>
            </a:r>
            <a:r>
              <a:rPr lang="es-ES" dirty="0" smtClean="0"/>
              <a:t> </a:t>
            </a:r>
            <a:r>
              <a:rPr lang="es-ES" dirty="0" err="1" smtClean="0"/>
              <a:t>altres</a:t>
            </a:r>
            <a:r>
              <a:rPr lang="es-ES" dirty="0" smtClean="0"/>
              <a:t> no hi </a:t>
            </a:r>
            <a:r>
              <a:rPr lang="es-ES" dirty="0" err="1" smtClean="0"/>
              <a:t>veuen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540178"/>
            <a:ext cx="4396426" cy="2521696"/>
          </a:xfrm>
          <a:prstGeom prst="rect">
            <a:avLst/>
          </a:prstGeom>
        </p:spPr>
      </p:pic>
      <p:sp>
        <p:nvSpPr>
          <p:cNvPr id="7" name="Marco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2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026885" y="0"/>
            <a:ext cx="7136340" cy="452596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1718" y="2621581"/>
            <a:ext cx="4075082" cy="372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arco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4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Liderar </a:t>
            </a:r>
            <a:r>
              <a:rPr lang="es-ES" dirty="0" err="1" smtClean="0"/>
              <a:t>és</a:t>
            </a:r>
            <a:r>
              <a:rPr lang="es-ES" dirty="0" smtClean="0"/>
              <a:t> </a:t>
            </a:r>
            <a:r>
              <a:rPr lang="es-ES" dirty="0" smtClean="0"/>
              <a:t>re-</a:t>
            </a:r>
            <a:r>
              <a:rPr lang="es-ES" dirty="0" err="1" smtClean="0"/>
              <a:t>ensenyar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A pensar sobre </a:t>
            </a:r>
            <a:r>
              <a:rPr lang="es-ES" dirty="0" err="1" smtClean="0"/>
              <a:t>ells</a:t>
            </a:r>
            <a:r>
              <a:rPr lang="es-ES" dirty="0" smtClean="0"/>
              <a:t> i </a:t>
            </a:r>
            <a:r>
              <a:rPr lang="es-ES" dirty="0" err="1" smtClean="0"/>
              <a:t>veure’ls</a:t>
            </a:r>
            <a:r>
              <a:rPr lang="es-ES" dirty="0" smtClean="0"/>
              <a:t> </a:t>
            </a:r>
            <a:r>
              <a:rPr lang="es-ES" dirty="0" err="1" smtClean="0"/>
              <a:t>més</a:t>
            </a:r>
            <a:r>
              <a:rPr lang="es-ES" dirty="0" smtClean="0"/>
              <a:t> </a:t>
            </a:r>
            <a:r>
              <a:rPr lang="es-ES" dirty="0" err="1" smtClean="0"/>
              <a:t>grans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A </a:t>
            </a:r>
            <a:r>
              <a:rPr lang="es-ES" dirty="0" err="1" smtClean="0"/>
              <a:t>entendre</a:t>
            </a:r>
            <a:r>
              <a:rPr lang="es-ES" dirty="0" smtClean="0"/>
              <a:t> que </a:t>
            </a:r>
            <a:r>
              <a:rPr lang="es-ES" dirty="0" err="1" smtClean="0"/>
              <a:t>l’entorn</a:t>
            </a:r>
            <a:r>
              <a:rPr lang="es-ES" dirty="0" smtClean="0"/>
              <a:t> no </a:t>
            </a:r>
            <a:r>
              <a:rPr lang="es-ES" dirty="0" smtClean="0"/>
              <a:t>té </a:t>
            </a:r>
            <a:r>
              <a:rPr lang="es-ES" dirty="0" smtClean="0"/>
              <a:t>tanta </a:t>
            </a:r>
            <a:r>
              <a:rPr lang="es-ES" dirty="0" err="1" smtClean="0"/>
              <a:t>importància</a:t>
            </a:r>
            <a:r>
              <a:rPr lang="es-ES" dirty="0" smtClean="0"/>
              <a:t> </a:t>
            </a:r>
            <a:r>
              <a:rPr lang="es-ES" dirty="0" err="1" smtClean="0"/>
              <a:t>com</a:t>
            </a:r>
            <a:r>
              <a:rPr lang="es-ES" dirty="0" smtClean="0"/>
              <a:t> li </a:t>
            </a:r>
            <a:r>
              <a:rPr lang="es-ES" dirty="0" err="1" smtClean="0"/>
              <a:t>donem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7" name="Marco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sz="half" idx="1"/>
          </p:nvPr>
        </p:nvSpPr>
        <p:spPr>
          <a:xfrm>
            <a:off x="4953000" y="1600200"/>
            <a:ext cx="4038600" cy="4525963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A </a:t>
            </a:r>
            <a:r>
              <a:rPr lang="es-ES" dirty="0" smtClean="0"/>
              <a:t>“desafiar</a:t>
            </a:r>
            <a:r>
              <a:rPr lang="es-ES" dirty="0" smtClean="0"/>
              <a:t>”</a:t>
            </a:r>
            <a:r>
              <a:rPr lang="es-ES" dirty="0" smtClean="0"/>
              <a:t> </a:t>
            </a:r>
            <a:r>
              <a:rPr lang="es-ES" dirty="0" smtClean="0"/>
              <a:t>el </a:t>
            </a:r>
            <a:r>
              <a:rPr lang="es-ES" dirty="0" err="1" smtClean="0"/>
              <a:t>seu</a:t>
            </a:r>
            <a:r>
              <a:rPr lang="es-ES" dirty="0" smtClean="0"/>
              <a:t> </a:t>
            </a:r>
            <a:r>
              <a:rPr lang="es-ES" dirty="0" err="1" smtClean="0"/>
              <a:t>caràcter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A convidar-los a contribuir </a:t>
            </a:r>
            <a:r>
              <a:rPr lang="es-ES" dirty="0" err="1" smtClean="0"/>
              <a:t>amb</a:t>
            </a:r>
            <a:r>
              <a:rPr lang="es-ES" dirty="0" smtClean="0"/>
              <a:t> la </a:t>
            </a:r>
            <a:r>
              <a:rPr lang="es-ES" dirty="0" err="1" smtClean="0"/>
              <a:t>seva</a:t>
            </a:r>
            <a:r>
              <a:rPr lang="es-ES" dirty="0" smtClean="0"/>
              <a:t> </a:t>
            </a:r>
            <a:r>
              <a:rPr lang="es-ES" dirty="0" err="1" smtClean="0"/>
              <a:t>família</a:t>
            </a:r>
            <a:r>
              <a:rPr lang="es-ES" dirty="0" smtClean="0"/>
              <a:t>, </a:t>
            </a:r>
            <a:r>
              <a:rPr lang="es-ES" dirty="0" err="1" smtClean="0"/>
              <a:t>entorn</a:t>
            </a:r>
            <a:r>
              <a:rPr lang="es-ES" dirty="0" smtClean="0"/>
              <a:t>, </a:t>
            </a:r>
            <a:r>
              <a:rPr lang="es-ES" dirty="0" err="1" smtClean="0"/>
              <a:t>societat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952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/>
          </p:cNvGrpSpPr>
          <p:nvPr/>
        </p:nvGrpSpPr>
        <p:grpSpPr bwMode="auto">
          <a:xfrm>
            <a:off x="1143000" y="1981200"/>
            <a:ext cx="6985000" cy="4343400"/>
            <a:chOff x="1042988" y="1700213"/>
            <a:chExt cx="6985000" cy="3889375"/>
          </a:xfrm>
        </p:grpSpPr>
        <p:sp>
          <p:nvSpPr>
            <p:cNvPr id="31753" name="Line 3"/>
            <p:cNvSpPr>
              <a:spLocks noChangeShapeType="1"/>
            </p:cNvSpPr>
            <p:nvPr/>
          </p:nvSpPr>
          <p:spPr bwMode="auto">
            <a:xfrm>
              <a:off x="1547813" y="1700213"/>
              <a:ext cx="0" cy="38893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FF"/>
                </a:solidFill>
              </a:endParaRPr>
            </a:p>
          </p:txBody>
        </p:sp>
        <p:sp>
          <p:nvSpPr>
            <p:cNvPr id="31754" name="Line 4"/>
            <p:cNvSpPr>
              <a:spLocks noChangeShapeType="1"/>
            </p:cNvSpPr>
            <p:nvPr/>
          </p:nvSpPr>
          <p:spPr bwMode="auto">
            <a:xfrm flipV="1">
              <a:off x="1042988" y="4941888"/>
              <a:ext cx="69850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FF"/>
                </a:solidFill>
              </a:endParaRPr>
            </a:p>
          </p:txBody>
        </p:sp>
        <p:sp>
          <p:nvSpPr>
            <p:cNvPr id="31755" name="Rectangle 5"/>
            <p:cNvSpPr>
              <a:spLocks noChangeArrowheads="1"/>
            </p:cNvSpPr>
            <p:nvPr/>
          </p:nvSpPr>
          <p:spPr bwMode="auto">
            <a:xfrm>
              <a:off x="1813456" y="3064905"/>
              <a:ext cx="177799" cy="1876983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FF"/>
                </a:solidFill>
              </a:endParaRPr>
            </a:p>
          </p:txBody>
        </p:sp>
      </p:grpSp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179388" y="457200"/>
            <a:ext cx="8713787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 algn="ctr" eaLnBrk="0" hangingPunct="0">
              <a:spcBef>
                <a:spcPct val="50000"/>
              </a:spcBef>
              <a:defRPr sz="540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s-ES_tradnl" sz="2400" dirty="0" err="1" smtClean="0">
                <a:solidFill>
                  <a:srgbClr val="3366FF"/>
                </a:solidFill>
              </a:rPr>
              <a:t>Els</a:t>
            </a:r>
            <a:r>
              <a:rPr lang="es-ES_tradnl" sz="2400" dirty="0" smtClean="0">
                <a:solidFill>
                  <a:srgbClr val="3366FF"/>
                </a:solidFill>
              </a:rPr>
              <a:t> </a:t>
            </a:r>
            <a:r>
              <a:rPr lang="es-ES_tradnl" sz="2400" dirty="0" err="1" smtClean="0">
                <a:solidFill>
                  <a:srgbClr val="3366FF"/>
                </a:solidFill>
              </a:rPr>
              <a:t>límits</a:t>
            </a:r>
            <a:r>
              <a:rPr lang="es-ES_tradnl" sz="2400" dirty="0" smtClean="0">
                <a:solidFill>
                  <a:srgbClr val="3366FF"/>
                </a:solidFill>
              </a:rPr>
              <a:t> del </a:t>
            </a:r>
            <a:r>
              <a:rPr lang="es-ES_tradnl" sz="2400" dirty="0" err="1" smtClean="0">
                <a:solidFill>
                  <a:srgbClr val="3366FF"/>
                </a:solidFill>
              </a:rPr>
              <a:t>rendiment</a:t>
            </a:r>
            <a:r>
              <a:rPr lang="es-ES_tradnl" sz="2400" dirty="0" smtClean="0">
                <a:solidFill>
                  <a:srgbClr val="3366FF"/>
                </a:solidFill>
              </a:rPr>
              <a:t> </a:t>
            </a:r>
            <a:r>
              <a:rPr lang="es-ES_tradnl" sz="2400" dirty="0" err="1" smtClean="0">
                <a:solidFill>
                  <a:srgbClr val="3366FF"/>
                </a:solidFill>
              </a:rPr>
              <a:t>humà</a:t>
            </a:r>
            <a:endParaRPr lang="es-ES_tradnl" sz="2400" dirty="0">
              <a:solidFill>
                <a:srgbClr val="3366FF"/>
              </a:solidFill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1922463" y="2209800"/>
            <a:ext cx="152400" cy="533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EEECE1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912938" y="2775042"/>
            <a:ext cx="177800" cy="685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EEECE1"/>
              </a:solidFill>
            </a:endParaRPr>
          </a:p>
        </p:txBody>
      </p:sp>
      <p:sp>
        <p:nvSpPr>
          <p:cNvPr id="31750" name="CuadroTexto 17"/>
          <p:cNvSpPr txBox="1">
            <a:spLocks noChangeArrowheads="1"/>
          </p:cNvSpPr>
          <p:nvPr/>
        </p:nvSpPr>
        <p:spPr bwMode="auto">
          <a:xfrm>
            <a:off x="2286000" y="4088728"/>
            <a:ext cx="2320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s-ES_tradnl" dirty="0" smtClean="0"/>
              <a:t>NIVELL</a:t>
            </a:r>
            <a:endParaRPr lang="es-ES_tradnl" dirty="0"/>
          </a:p>
          <a:p>
            <a:r>
              <a:rPr lang="es-ES_tradnl" dirty="0"/>
              <a:t>HABITUAL</a:t>
            </a:r>
          </a:p>
          <a:p>
            <a:r>
              <a:rPr lang="es-ES_tradnl" dirty="0" smtClean="0"/>
              <a:t>RENDIMENT</a:t>
            </a:r>
            <a:endParaRPr lang="es-ES_tradnl" dirty="0"/>
          </a:p>
        </p:txBody>
      </p:sp>
      <p:sp>
        <p:nvSpPr>
          <p:cNvPr id="31751" name="CuadroTexto 18"/>
          <p:cNvSpPr txBox="1">
            <a:spLocks noChangeArrowheads="1"/>
          </p:cNvSpPr>
          <p:nvPr/>
        </p:nvSpPr>
        <p:spPr bwMode="auto">
          <a:xfrm>
            <a:off x="2286000" y="2852738"/>
            <a:ext cx="3613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s-ES_tradnl" dirty="0"/>
              <a:t>PERFORMANCE</a:t>
            </a:r>
          </a:p>
          <a:p>
            <a:r>
              <a:rPr lang="es-ES_tradnl" dirty="0" smtClean="0"/>
              <a:t>ALT RENDIMIENT</a:t>
            </a:r>
            <a:endParaRPr lang="es-ES_tradnl" dirty="0"/>
          </a:p>
        </p:txBody>
      </p:sp>
      <p:sp>
        <p:nvSpPr>
          <p:cNvPr id="31752" name="CuadroTexto 19"/>
          <p:cNvSpPr txBox="1">
            <a:spLocks noChangeArrowheads="1"/>
          </p:cNvSpPr>
          <p:nvPr/>
        </p:nvSpPr>
        <p:spPr bwMode="auto">
          <a:xfrm>
            <a:off x="2285999" y="2209800"/>
            <a:ext cx="3284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dirty="0" smtClean="0">
                <a:solidFill>
                  <a:srgbClr val="0000FF"/>
                </a:solidFill>
              </a:rPr>
              <a:t>RESERVES DE SUPERVIVÈNCIA</a:t>
            </a:r>
            <a:endParaRPr lang="es-ES_tradnl" dirty="0">
              <a:solidFill>
                <a:srgbClr val="0000FF"/>
              </a:solidFill>
            </a:endParaRPr>
          </a:p>
        </p:txBody>
      </p:sp>
      <p:sp>
        <p:nvSpPr>
          <p:cNvPr id="14" name="Marco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/>
          </p:cNvGrpSpPr>
          <p:nvPr/>
        </p:nvGrpSpPr>
        <p:grpSpPr bwMode="auto">
          <a:xfrm>
            <a:off x="1143000" y="1981200"/>
            <a:ext cx="6985000" cy="4343400"/>
            <a:chOff x="1042988" y="1700213"/>
            <a:chExt cx="6985000" cy="3889375"/>
          </a:xfrm>
        </p:grpSpPr>
        <p:sp>
          <p:nvSpPr>
            <p:cNvPr id="33806" name="Line 3"/>
            <p:cNvSpPr>
              <a:spLocks noChangeShapeType="1"/>
            </p:cNvSpPr>
            <p:nvPr/>
          </p:nvSpPr>
          <p:spPr bwMode="auto">
            <a:xfrm>
              <a:off x="1547813" y="1700213"/>
              <a:ext cx="0" cy="38893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FF"/>
                </a:solidFill>
              </a:endParaRPr>
            </a:p>
          </p:txBody>
        </p:sp>
        <p:sp>
          <p:nvSpPr>
            <p:cNvPr id="33807" name="Line 4"/>
            <p:cNvSpPr>
              <a:spLocks noChangeShapeType="1"/>
            </p:cNvSpPr>
            <p:nvPr/>
          </p:nvSpPr>
          <p:spPr bwMode="auto">
            <a:xfrm flipV="1">
              <a:off x="1042988" y="4941888"/>
              <a:ext cx="69850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FF"/>
                </a:solidFill>
              </a:endParaRPr>
            </a:p>
          </p:txBody>
        </p:sp>
        <p:sp>
          <p:nvSpPr>
            <p:cNvPr id="33808" name="Rectangle 5"/>
            <p:cNvSpPr>
              <a:spLocks noChangeArrowheads="1"/>
            </p:cNvSpPr>
            <p:nvPr/>
          </p:nvSpPr>
          <p:spPr bwMode="auto">
            <a:xfrm>
              <a:off x="1813456" y="3064905"/>
              <a:ext cx="177799" cy="1876983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bg2">
                  <a:lumMod val="10000"/>
                </a:schemeClr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0000FF"/>
                </a:solidFill>
              </a:endParaRPr>
            </a:p>
          </p:txBody>
        </p:sp>
      </p:grp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1922463" y="2209800"/>
            <a:ext cx="152400" cy="533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0000FF"/>
              </a:solidFill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912938" y="2794000"/>
            <a:ext cx="177800" cy="685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0000FF"/>
              </a:solidFill>
            </a:endParaRPr>
          </a:p>
        </p:txBody>
      </p:sp>
      <p:cxnSp>
        <p:nvCxnSpPr>
          <p:cNvPr id="14" name="Conector recto de flecha 13"/>
          <p:cNvCxnSpPr/>
          <p:nvPr/>
        </p:nvCxnSpPr>
        <p:spPr>
          <a:xfrm rot="5400000" flipH="1" flipV="1">
            <a:off x="-338931" y="3888581"/>
            <a:ext cx="3390900" cy="3333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2" name="CuadroTexto 14"/>
          <p:cNvSpPr txBox="1">
            <a:spLocks noChangeArrowheads="1"/>
          </p:cNvSpPr>
          <p:nvPr/>
        </p:nvSpPr>
        <p:spPr bwMode="auto">
          <a:xfrm>
            <a:off x="658813" y="2209800"/>
            <a:ext cx="484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1.5</a:t>
            </a:r>
          </a:p>
        </p:txBody>
      </p:sp>
      <p:sp>
        <p:nvSpPr>
          <p:cNvPr id="33803" name="CuadroTexto 15"/>
          <p:cNvSpPr txBox="1">
            <a:spLocks noChangeArrowheads="1"/>
          </p:cNvSpPr>
          <p:nvPr/>
        </p:nvSpPr>
        <p:spPr bwMode="auto">
          <a:xfrm>
            <a:off x="660400" y="3227388"/>
            <a:ext cx="484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1.0</a:t>
            </a:r>
          </a:p>
        </p:txBody>
      </p:sp>
      <p:sp>
        <p:nvSpPr>
          <p:cNvPr id="33804" name="CuadroTexto 16"/>
          <p:cNvSpPr txBox="1">
            <a:spLocks noChangeArrowheads="1"/>
          </p:cNvSpPr>
          <p:nvPr/>
        </p:nvSpPr>
        <p:spPr bwMode="auto">
          <a:xfrm>
            <a:off x="660400" y="4368800"/>
            <a:ext cx="4841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0.5</a:t>
            </a:r>
          </a:p>
        </p:txBody>
      </p:sp>
      <p:sp>
        <p:nvSpPr>
          <p:cNvPr id="33805" name="CuadroTexto 18"/>
          <p:cNvSpPr txBox="1">
            <a:spLocks noChangeArrowheads="1"/>
          </p:cNvSpPr>
          <p:nvPr/>
        </p:nvSpPr>
        <p:spPr bwMode="auto">
          <a:xfrm>
            <a:off x="2438400" y="6216212"/>
            <a:ext cx="579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dirty="0" smtClean="0">
                <a:solidFill>
                  <a:srgbClr val="0000FF"/>
                </a:solidFill>
              </a:rPr>
              <a:t>RENDIMENT = TALENT </a:t>
            </a:r>
            <a:r>
              <a:rPr lang="es-ES_tradnl" dirty="0">
                <a:solidFill>
                  <a:srgbClr val="0000FF"/>
                </a:solidFill>
              </a:rPr>
              <a:t>X </a:t>
            </a:r>
            <a:r>
              <a:rPr lang="es-ES_tradnl" dirty="0" smtClean="0">
                <a:solidFill>
                  <a:srgbClr val="0000FF"/>
                </a:solidFill>
              </a:rPr>
              <a:t>EMOCIÓ</a:t>
            </a:r>
            <a:endParaRPr lang="es-ES_tradnl" dirty="0">
              <a:solidFill>
                <a:srgbClr val="0000FF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79388" y="457200"/>
            <a:ext cx="8713787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 algn="ctr" eaLnBrk="0" hangingPunct="0">
              <a:spcBef>
                <a:spcPct val="50000"/>
              </a:spcBef>
              <a:defRPr sz="540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s-ES_tradnl" sz="2400" dirty="0" err="1" smtClean="0">
                <a:solidFill>
                  <a:srgbClr val="3366FF"/>
                </a:solidFill>
              </a:rPr>
              <a:t>Els</a:t>
            </a:r>
            <a:r>
              <a:rPr lang="es-ES_tradnl" sz="2400" dirty="0" smtClean="0">
                <a:solidFill>
                  <a:srgbClr val="3366FF"/>
                </a:solidFill>
              </a:rPr>
              <a:t> </a:t>
            </a:r>
            <a:r>
              <a:rPr lang="es-ES_tradnl" sz="2400" dirty="0" err="1" smtClean="0">
                <a:solidFill>
                  <a:srgbClr val="3366FF"/>
                </a:solidFill>
              </a:rPr>
              <a:t>límits</a:t>
            </a:r>
            <a:r>
              <a:rPr lang="es-ES_tradnl" sz="2400" dirty="0" smtClean="0">
                <a:solidFill>
                  <a:srgbClr val="3366FF"/>
                </a:solidFill>
              </a:rPr>
              <a:t> del </a:t>
            </a:r>
            <a:r>
              <a:rPr lang="es-ES_tradnl" sz="2400" dirty="0" err="1" smtClean="0">
                <a:solidFill>
                  <a:srgbClr val="3366FF"/>
                </a:solidFill>
              </a:rPr>
              <a:t>rendiment</a:t>
            </a:r>
            <a:r>
              <a:rPr lang="es-ES_tradnl" sz="2400" dirty="0" smtClean="0">
                <a:solidFill>
                  <a:srgbClr val="3366FF"/>
                </a:solidFill>
              </a:rPr>
              <a:t> </a:t>
            </a:r>
            <a:r>
              <a:rPr lang="es-ES_tradnl" sz="2400" dirty="0" err="1" smtClean="0">
                <a:solidFill>
                  <a:srgbClr val="3366FF"/>
                </a:solidFill>
              </a:rPr>
              <a:t>humà</a:t>
            </a:r>
            <a:endParaRPr lang="es-ES_tradnl" sz="2400" dirty="0">
              <a:solidFill>
                <a:srgbClr val="3366FF"/>
              </a:solidFill>
            </a:endParaRPr>
          </a:p>
        </p:txBody>
      </p:sp>
      <p:sp>
        <p:nvSpPr>
          <p:cNvPr id="18" name="CuadroTexto 17"/>
          <p:cNvSpPr txBox="1">
            <a:spLocks noChangeArrowheads="1"/>
          </p:cNvSpPr>
          <p:nvPr/>
        </p:nvSpPr>
        <p:spPr bwMode="auto">
          <a:xfrm>
            <a:off x="2286000" y="4088728"/>
            <a:ext cx="2320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s-ES_tradnl" dirty="0" smtClean="0"/>
              <a:t>NIVELL</a:t>
            </a:r>
            <a:endParaRPr lang="es-ES_tradnl" dirty="0"/>
          </a:p>
          <a:p>
            <a:r>
              <a:rPr lang="es-ES_tradnl" dirty="0"/>
              <a:t>HABITUAL</a:t>
            </a:r>
          </a:p>
          <a:p>
            <a:r>
              <a:rPr lang="es-ES_tradnl" dirty="0" smtClean="0"/>
              <a:t>RENDIMENT</a:t>
            </a:r>
            <a:endParaRPr lang="es-ES_tradnl" dirty="0"/>
          </a:p>
        </p:txBody>
      </p:sp>
      <p:sp>
        <p:nvSpPr>
          <p:cNvPr id="19" name="CuadroTexto 18"/>
          <p:cNvSpPr txBox="1">
            <a:spLocks noChangeArrowheads="1"/>
          </p:cNvSpPr>
          <p:nvPr/>
        </p:nvSpPr>
        <p:spPr bwMode="auto">
          <a:xfrm>
            <a:off x="2286000" y="2852738"/>
            <a:ext cx="3613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s-ES_tradnl" dirty="0"/>
              <a:t>PERFORMANCE</a:t>
            </a:r>
          </a:p>
          <a:p>
            <a:r>
              <a:rPr lang="es-ES_tradnl" dirty="0" smtClean="0"/>
              <a:t>ALT RENDIMIENT</a:t>
            </a:r>
            <a:endParaRPr lang="es-ES_tradnl" dirty="0"/>
          </a:p>
        </p:txBody>
      </p:sp>
      <p:sp>
        <p:nvSpPr>
          <p:cNvPr id="20" name="CuadroTexto 19"/>
          <p:cNvSpPr txBox="1">
            <a:spLocks noChangeArrowheads="1"/>
          </p:cNvSpPr>
          <p:nvPr/>
        </p:nvSpPr>
        <p:spPr bwMode="auto">
          <a:xfrm>
            <a:off x="2285999" y="2209800"/>
            <a:ext cx="3284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dirty="0" smtClean="0">
                <a:solidFill>
                  <a:srgbClr val="0000FF"/>
                </a:solidFill>
              </a:rPr>
              <a:t>RESERVES DE SUPERVIVÈNCIA</a:t>
            </a:r>
            <a:endParaRPr lang="es-ES_tradnl" dirty="0">
              <a:solidFill>
                <a:srgbClr val="0000FF"/>
              </a:solidFill>
            </a:endParaRPr>
          </a:p>
        </p:txBody>
      </p:sp>
      <p:sp>
        <p:nvSpPr>
          <p:cNvPr id="22" name="Marco 2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/>
          </p:cNvGrpSpPr>
          <p:nvPr/>
        </p:nvGrpSpPr>
        <p:grpSpPr bwMode="auto">
          <a:xfrm>
            <a:off x="1042988" y="1700213"/>
            <a:ext cx="6985000" cy="3889375"/>
            <a:chOff x="1042988" y="1700213"/>
            <a:chExt cx="6985000" cy="3889375"/>
          </a:xfrm>
        </p:grpSpPr>
        <p:sp>
          <p:nvSpPr>
            <p:cNvPr id="35845" name="Line 3"/>
            <p:cNvSpPr>
              <a:spLocks noChangeShapeType="1"/>
            </p:cNvSpPr>
            <p:nvPr/>
          </p:nvSpPr>
          <p:spPr bwMode="auto">
            <a:xfrm>
              <a:off x="1547813" y="1700213"/>
              <a:ext cx="0" cy="38893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5846" name="Line 4"/>
            <p:cNvSpPr>
              <a:spLocks noChangeShapeType="1"/>
            </p:cNvSpPr>
            <p:nvPr/>
          </p:nvSpPr>
          <p:spPr bwMode="auto">
            <a:xfrm flipV="1">
              <a:off x="1042988" y="4941888"/>
              <a:ext cx="6985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5847" name="Rectangle 5"/>
            <p:cNvSpPr>
              <a:spLocks noChangeArrowheads="1"/>
            </p:cNvSpPr>
            <p:nvPr/>
          </p:nvSpPr>
          <p:spPr bwMode="auto">
            <a:xfrm>
              <a:off x="1835150" y="1700213"/>
              <a:ext cx="144463" cy="3241675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5848" name="Rectangle 6"/>
            <p:cNvSpPr>
              <a:spLocks noChangeArrowheads="1"/>
            </p:cNvSpPr>
            <p:nvPr/>
          </p:nvSpPr>
          <p:spPr bwMode="auto">
            <a:xfrm>
              <a:off x="2124075" y="2781300"/>
              <a:ext cx="144463" cy="216058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5849" name="Rectangle 7"/>
            <p:cNvSpPr>
              <a:spLocks noChangeArrowheads="1"/>
            </p:cNvSpPr>
            <p:nvPr/>
          </p:nvSpPr>
          <p:spPr bwMode="auto">
            <a:xfrm>
              <a:off x="3348038" y="1916113"/>
              <a:ext cx="144462" cy="3025775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5850" name="Rectangle 8"/>
            <p:cNvSpPr>
              <a:spLocks noChangeArrowheads="1"/>
            </p:cNvSpPr>
            <p:nvPr/>
          </p:nvSpPr>
          <p:spPr bwMode="auto">
            <a:xfrm>
              <a:off x="3708400" y="2420938"/>
              <a:ext cx="144463" cy="252095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5851" name="Rectangle 9"/>
            <p:cNvSpPr>
              <a:spLocks noChangeArrowheads="1"/>
            </p:cNvSpPr>
            <p:nvPr/>
          </p:nvSpPr>
          <p:spPr bwMode="auto">
            <a:xfrm>
              <a:off x="4859338" y="2276475"/>
              <a:ext cx="144462" cy="2665413"/>
            </a:xfrm>
            <a:prstGeom prst="rect">
              <a:avLst/>
            </a:prstGeom>
            <a:solidFill>
              <a:srgbClr val="11F53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5852" name="Rectangle 10"/>
            <p:cNvSpPr>
              <a:spLocks noChangeArrowheads="1"/>
            </p:cNvSpPr>
            <p:nvPr/>
          </p:nvSpPr>
          <p:spPr bwMode="auto">
            <a:xfrm>
              <a:off x="5219700" y="3789363"/>
              <a:ext cx="144463" cy="1152525"/>
            </a:xfrm>
            <a:prstGeom prst="rect">
              <a:avLst/>
            </a:prstGeom>
            <a:solidFill>
              <a:srgbClr val="11F53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</p:grpSp>
      <p:sp>
        <p:nvSpPr>
          <p:cNvPr id="35843" name="Text Box 11"/>
          <p:cNvSpPr txBox="1">
            <a:spLocks noChangeArrowheads="1"/>
          </p:cNvSpPr>
          <p:nvPr/>
        </p:nvSpPr>
        <p:spPr bwMode="auto">
          <a:xfrm>
            <a:off x="1042988" y="5850829"/>
            <a:ext cx="7704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ca-ES" sz="2000" b="1" dirty="0" smtClean="0">
                <a:solidFill>
                  <a:srgbClr val="0000FF"/>
                </a:solidFill>
              </a:rPr>
              <a:t>Tots tenim el nostre millor i pitjor dia</a:t>
            </a:r>
            <a:endParaRPr lang="ca-ES" sz="2000" b="1" dirty="0">
              <a:solidFill>
                <a:srgbClr val="0000FF"/>
              </a:solidFill>
            </a:endParaRP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1042988" y="624215"/>
            <a:ext cx="87137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2400" dirty="0" err="1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Com</a:t>
            </a:r>
            <a:r>
              <a:rPr lang="es-ES_tradnl" sz="2400" dirty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</a:t>
            </a:r>
            <a:r>
              <a:rPr lang="es-ES_tradnl" sz="2400" dirty="0" err="1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assolim</a:t>
            </a:r>
            <a:r>
              <a:rPr lang="es-ES_tradnl" sz="2800" dirty="0" smtClean="0">
                <a:solidFill>
                  <a:srgbClr val="3366FF"/>
                </a:solidFill>
              </a:rPr>
              <a:t> </a:t>
            </a:r>
            <a:r>
              <a:rPr lang="es-ES_tradnl" sz="2400" dirty="0" err="1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l’excel·lència</a:t>
            </a:r>
            <a:r>
              <a:rPr lang="es-ES_tradnl" sz="2800" dirty="0" smtClean="0">
                <a:solidFill>
                  <a:srgbClr val="3366FF"/>
                </a:solidFill>
              </a:rPr>
              <a:t>?</a:t>
            </a:r>
            <a:endParaRPr lang="es-ES_tradnl" sz="2800" dirty="0">
              <a:solidFill>
                <a:srgbClr val="3366FF"/>
              </a:solidFill>
            </a:endParaRPr>
          </a:p>
        </p:txBody>
      </p:sp>
      <p:sp>
        <p:nvSpPr>
          <p:cNvPr id="14" name="Marco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/>
          </p:cNvGrpSpPr>
          <p:nvPr/>
        </p:nvGrpSpPr>
        <p:grpSpPr bwMode="auto">
          <a:xfrm>
            <a:off x="1042988" y="1700213"/>
            <a:ext cx="6985000" cy="3889375"/>
            <a:chOff x="1042988" y="1700213"/>
            <a:chExt cx="6985000" cy="3889375"/>
          </a:xfrm>
        </p:grpSpPr>
        <p:sp>
          <p:nvSpPr>
            <p:cNvPr id="37896" name="Line 3"/>
            <p:cNvSpPr>
              <a:spLocks noChangeShapeType="1"/>
            </p:cNvSpPr>
            <p:nvPr/>
          </p:nvSpPr>
          <p:spPr bwMode="auto">
            <a:xfrm>
              <a:off x="1547813" y="1700213"/>
              <a:ext cx="0" cy="38893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7897" name="Line 4"/>
            <p:cNvSpPr>
              <a:spLocks noChangeShapeType="1"/>
            </p:cNvSpPr>
            <p:nvPr/>
          </p:nvSpPr>
          <p:spPr bwMode="auto">
            <a:xfrm flipV="1">
              <a:off x="1042988" y="4941888"/>
              <a:ext cx="6985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7898" name="Rectangle 5"/>
            <p:cNvSpPr>
              <a:spLocks noChangeArrowheads="1"/>
            </p:cNvSpPr>
            <p:nvPr/>
          </p:nvSpPr>
          <p:spPr bwMode="auto">
            <a:xfrm>
              <a:off x="1835150" y="1700213"/>
              <a:ext cx="144463" cy="3241675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899" name="Rectangle 6"/>
            <p:cNvSpPr>
              <a:spLocks noChangeArrowheads="1"/>
            </p:cNvSpPr>
            <p:nvPr/>
          </p:nvSpPr>
          <p:spPr bwMode="auto">
            <a:xfrm>
              <a:off x="2124075" y="2781300"/>
              <a:ext cx="144463" cy="216058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0" name="Rectangle 7"/>
            <p:cNvSpPr>
              <a:spLocks noChangeArrowheads="1"/>
            </p:cNvSpPr>
            <p:nvPr/>
          </p:nvSpPr>
          <p:spPr bwMode="auto">
            <a:xfrm>
              <a:off x="3348038" y="1916113"/>
              <a:ext cx="144462" cy="3025775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1" name="Rectangle 8"/>
            <p:cNvSpPr>
              <a:spLocks noChangeArrowheads="1"/>
            </p:cNvSpPr>
            <p:nvPr/>
          </p:nvSpPr>
          <p:spPr bwMode="auto">
            <a:xfrm>
              <a:off x="3708400" y="2420938"/>
              <a:ext cx="144463" cy="252095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2" name="Rectangle 9"/>
            <p:cNvSpPr>
              <a:spLocks noChangeArrowheads="1"/>
            </p:cNvSpPr>
            <p:nvPr/>
          </p:nvSpPr>
          <p:spPr bwMode="auto">
            <a:xfrm>
              <a:off x="4859338" y="2276475"/>
              <a:ext cx="144462" cy="2665413"/>
            </a:xfrm>
            <a:prstGeom prst="rect">
              <a:avLst/>
            </a:prstGeom>
            <a:solidFill>
              <a:srgbClr val="11F53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3" name="Rectangle 10"/>
            <p:cNvSpPr>
              <a:spLocks noChangeArrowheads="1"/>
            </p:cNvSpPr>
            <p:nvPr/>
          </p:nvSpPr>
          <p:spPr bwMode="auto">
            <a:xfrm>
              <a:off x="5219700" y="3789363"/>
              <a:ext cx="144463" cy="1152525"/>
            </a:xfrm>
            <a:prstGeom prst="rect">
              <a:avLst/>
            </a:prstGeom>
            <a:solidFill>
              <a:srgbClr val="11F53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</p:grpSp>
      <p:sp>
        <p:nvSpPr>
          <p:cNvPr id="37891" name="Text Box 11"/>
          <p:cNvSpPr txBox="1">
            <a:spLocks noChangeArrowheads="1"/>
          </p:cNvSpPr>
          <p:nvPr/>
        </p:nvSpPr>
        <p:spPr bwMode="auto">
          <a:xfrm>
            <a:off x="1042988" y="5860044"/>
            <a:ext cx="7704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ca-ES" sz="2000" b="1" dirty="0" smtClean="0">
                <a:solidFill>
                  <a:srgbClr val="0000FF"/>
                </a:solidFill>
              </a:rPr>
              <a:t>L’auto-exigència </a:t>
            </a:r>
            <a:r>
              <a:rPr lang="ca-ES" sz="2000" b="1" dirty="0" smtClean="0">
                <a:solidFill>
                  <a:srgbClr val="0000FF"/>
                </a:solidFill>
              </a:rPr>
              <a:t>ens </a:t>
            </a:r>
            <a:r>
              <a:rPr lang="ca-ES" sz="2000" b="1" dirty="0" smtClean="0">
                <a:solidFill>
                  <a:srgbClr val="0000FF"/>
                </a:solidFill>
              </a:rPr>
              <a:t>porta a l’excel·lència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1042988" y="618480"/>
            <a:ext cx="8713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2400" dirty="0" err="1" smtClean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L’excel·lència</a:t>
            </a:r>
            <a:r>
              <a:rPr lang="es-ES_tradnl" sz="2400" dirty="0" smtClean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</a:t>
            </a:r>
            <a:r>
              <a:rPr lang="es-ES_tradnl" sz="2400" dirty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no </a:t>
            </a:r>
            <a:r>
              <a:rPr lang="es-ES_tradnl" sz="2400" dirty="0" err="1" smtClean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és</a:t>
            </a:r>
            <a:r>
              <a:rPr lang="es-ES_tradnl" sz="2400" dirty="0" smtClean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…</a:t>
            </a:r>
            <a:endParaRPr lang="es-ES_tradnl" sz="2400" dirty="0">
              <a:ln>
                <a:solidFill>
                  <a:srgbClr val="0000FF"/>
                </a:solidFill>
              </a:ln>
              <a:solidFill>
                <a:srgbClr val="3366FF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7" name="Conector recto de flecha 16"/>
          <p:cNvCxnSpPr>
            <a:stCxn id="37899" idx="0"/>
          </p:cNvCxnSpPr>
          <p:nvPr/>
        </p:nvCxnSpPr>
        <p:spPr>
          <a:xfrm rot="5400000" flipH="1" flipV="1">
            <a:off x="1688307" y="2259806"/>
            <a:ext cx="1028700" cy="1428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rot="5400000" flipH="1" flipV="1">
            <a:off x="3600450" y="2190750"/>
            <a:ext cx="4191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rot="5400000" flipH="1" flipV="1">
            <a:off x="4629150" y="3067050"/>
            <a:ext cx="1409700" cy="0"/>
          </a:xfrm>
          <a:prstGeom prst="straightConnector1">
            <a:avLst/>
          </a:prstGeom>
          <a:ln>
            <a:solidFill>
              <a:srgbClr val="49FF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arco 1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/>
          </p:cNvGrpSpPr>
          <p:nvPr/>
        </p:nvGrpSpPr>
        <p:grpSpPr bwMode="auto">
          <a:xfrm>
            <a:off x="1042988" y="1700213"/>
            <a:ext cx="6985000" cy="3889375"/>
            <a:chOff x="1042988" y="1700213"/>
            <a:chExt cx="6985000" cy="3889375"/>
          </a:xfrm>
        </p:grpSpPr>
        <p:sp>
          <p:nvSpPr>
            <p:cNvPr id="37896" name="Line 3"/>
            <p:cNvSpPr>
              <a:spLocks noChangeShapeType="1"/>
            </p:cNvSpPr>
            <p:nvPr/>
          </p:nvSpPr>
          <p:spPr bwMode="auto">
            <a:xfrm>
              <a:off x="1547813" y="1700213"/>
              <a:ext cx="0" cy="38893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7897" name="Line 4"/>
            <p:cNvSpPr>
              <a:spLocks noChangeShapeType="1"/>
            </p:cNvSpPr>
            <p:nvPr/>
          </p:nvSpPr>
          <p:spPr bwMode="auto">
            <a:xfrm flipV="1">
              <a:off x="1042988" y="4941888"/>
              <a:ext cx="6985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7898" name="Rectangle 5"/>
            <p:cNvSpPr>
              <a:spLocks noChangeArrowheads="1"/>
            </p:cNvSpPr>
            <p:nvPr/>
          </p:nvSpPr>
          <p:spPr bwMode="auto">
            <a:xfrm>
              <a:off x="1835150" y="1700213"/>
              <a:ext cx="144463" cy="3241675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899" name="Rectangle 6"/>
            <p:cNvSpPr>
              <a:spLocks noChangeArrowheads="1"/>
            </p:cNvSpPr>
            <p:nvPr/>
          </p:nvSpPr>
          <p:spPr bwMode="auto">
            <a:xfrm>
              <a:off x="2124075" y="2781300"/>
              <a:ext cx="144463" cy="216058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0" name="Rectangle 7"/>
            <p:cNvSpPr>
              <a:spLocks noChangeArrowheads="1"/>
            </p:cNvSpPr>
            <p:nvPr/>
          </p:nvSpPr>
          <p:spPr bwMode="auto">
            <a:xfrm>
              <a:off x="3348038" y="1916113"/>
              <a:ext cx="144462" cy="3025775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1" name="Rectangle 8"/>
            <p:cNvSpPr>
              <a:spLocks noChangeArrowheads="1"/>
            </p:cNvSpPr>
            <p:nvPr/>
          </p:nvSpPr>
          <p:spPr bwMode="auto">
            <a:xfrm>
              <a:off x="3708400" y="2420938"/>
              <a:ext cx="144463" cy="252095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2" name="Rectangle 9"/>
            <p:cNvSpPr>
              <a:spLocks noChangeArrowheads="1"/>
            </p:cNvSpPr>
            <p:nvPr/>
          </p:nvSpPr>
          <p:spPr bwMode="auto">
            <a:xfrm>
              <a:off x="4859338" y="2276475"/>
              <a:ext cx="144462" cy="2665413"/>
            </a:xfrm>
            <a:prstGeom prst="rect">
              <a:avLst/>
            </a:prstGeom>
            <a:solidFill>
              <a:srgbClr val="11F53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3" name="Rectangle 10"/>
            <p:cNvSpPr>
              <a:spLocks noChangeArrowheads="1"/>
            </p:cNvSpPr>
            <p:nvPr/>
          </p:nvSpPr>
          <p:spPr bwMode="auto">
            <a:xfrm>
              <a:off x="5219700" y="3789363"/>
              <a:ext cx="144463" cy="1152525"/>
            </a:xfrm>
            <a:prstGeom prst="rect">
              <a:avLst/>
            </a:prstGeom>
            <a:solidFill>
              <a:srgbClr val="11F53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</p:grpSp>
      <p:sp>
        <p:nvSpPr>
          <p:cNvPr id="37891" name="Text Box 11"/>
          <p:cNvSpPr txBox="1">
            <a:spLocks noChangeArrowheads="1"/>
          </p:cNvSpPr>
          <p:nvPr/>
        </p:nvSpPr>
        <p:spPr bwMode="auto">
          <a:xfrm>
            <a:off x="1042988" y="5892800"/>
            <a:ext cx="7704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ca-ES" sz="2000" b="1" dirty="0" smtClean="0">
                <a:solidFill>
                  <a:srgbClr val="0000FF"/>
                </a:solidFill>
              </a:rPr>
              <a:t>L’autoexigència ens </a:t>
            </a:r>
            <a:r>
              <a:rPr lang="ca-ES" sz="2000" b="1" dirty="0" smtClean="0">
                <a:solidFill>
                  <a:srgbClr val="0000FF"/>
                </a:solidFill>
              </a:rPr>
              <a:t>porta a l’excel·lència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1042988" y="480599"/>
            <a:ext cx="8713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2400" dirty="0" err="1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L’excel·lència</a:t>
            </a:r>
            <a:r>
              <a:rPr lang="es-ES_tradnl" sz="2400" dirty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no </a:t>
            </a:r>
            <a:r>
              <a:rPr lang="es-ES_tradnl" sz="2400" dirty="0" err="1" smtClean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és</a:t>
            </a:r>
            <a:r>
              <a:rPr lang="es-ES_tradnl" sz="2400" dirty="0" smtClean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…</a:t>
            </a:r>
            <a:endParaRPr lang="es-ES_tradnl" sz="2400" dirty="0">
              <a:ln>
                <a:solidFill>
                  <a:srgbClr val="0000FF"/>
                </a:solidFill>
              </a:ln>
              <a:solidFill>
                <a:srgbClr val="3366FF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7" name="Conector recto de flecha 16"/>
          <p:cNvCxnSpPr>
            <a:stCxn id="37899" idx="0"/>
          </p:cNvCxnSpPr>
          <p:nvPr/>
        </p:nvCxnSpPr>
        <p:spPr>
          <a:xfrm rot="5400000" flipH="1" flipV="1">
            <a:off x="1688307" y="2259806"/>
            <a:ext cx="1028700" cy="1428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rot="5400000" flipH="1" flipV="1">
            <a:off x="3600450" y="2190750"/>
            <a:ext cx="4191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rot="5400000" flipH="1" flipV="1">
            <a:off x="4629150" y="3067050"/>
            <a:ext cx="1409700" cy="0"/>
          </a:xfrm>
          <a:prstGeom prst="straightConnector1">
            <a:avLst/>
          </a:prstGeom>
          <a:ln>
            <a:solidFill>
              <a:srgbClr val="49FF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6511635" y="2547855"/>
            <a:ext cx="2381539" cy="138499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El gran </a:t>
            </a:r>
            <a:r>
              <a:rPr lang="es-ES" sz="2800" dirty="0" err="1" smtClean="0"/>
              <a:t>treball</a:t>
            </a:r>
            <a:r>
              <a:rPr lang="es-ES" sz="2800" dirty="0" smtClean="0"/>
              <a:t> </a:t>
            </a:r>
            <a:r>
              <a:rPr lang="es-ES" sz="2800" dirty="0" err="1" smtClean="0"/>
              <a:t>necessari</a:t>
            </a:r>
            <a:r>
              <a:rPr lang="es-ES" sz="2800" dirty="0" smtClean="0"/>
              <a:t> </a:t>
            </a:r>
            <a:r>
              <a:rPr lang="es-ES" sz="2800" dirty="0" err="1" smtClean="0"/>
              <a:t>és</a:t>
            </a:r>
            <a:r>
              <a:rPr lang="es-ES" sz="2800" dirty="0" smtClean="0"/>
              <a:t> aquí</a:t>
            </a:r>
            <a:endParaRPr lang="es-ES" sz="2800" dirty="0"/>
          </a:p>
        </p:txBody>
      </p:sp>
      <p:cxnSp>
        <p:nvCxnSpPr>
          <p:cNvPr id="5" name="Conector recto de flecha 4"/>
          <p:cNvCxnSpPr>
            <a:stCxn id="3" idx="1"/>
          </p:cNvCxnSpPr>
          <p:nvPr/>
        </p:nvCxnSpPr>
        <p:spPr>
          <a:xfrm flipH="1" flipV="1">
            <a:off x="5364163" y="3001819"/>
            <a:ext cx="1147472" cy="238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Marco 2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5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/>
          </p:cNvGrpSpPr>
          <p:nvPr/>
        </p:nvGrpSpPr>
        <p:grpSpPr bwMode="auto">
          <a:xfrm>
            <a:off x="1042988" y="1700213"/>
            <a:ext cx="6985000" cy="3889375"/>
            <a:chOff x="1042988" y="1700213"/>
            <a:chExt cx="6985000" cy="3889375"/>
          </a:xfrm>
        </p:grpSpPr>
        <p:sp>
          <p:nvSpPr>
            <p:cNvPr id="37896" name="Line 3"/>
            <p:cNvSpPr>
              <a:spLocks noChangeShapeType="1"/>
            </p:cNvSpPr>
            <p:nvPr/>
          </p:nvSpPr>
          <p:spPr bwMode="auto">
            <a:xfrm>
              <a:off x="1547813" y="1700213"/>
              <a:ext cx="0" cy="38893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7897" name="Line 4"/>
            <p:cNvSpPr>
              <a:spLocks noChangeShapeType="1"/>
            </p:cNvSpPr>
            <p:nvPr/>
          </p:nvSpPr>
          <p:spPr bwMode="auto">
            <a:xfrm flipV="1">
              <a:off x="1042988" y="4941888"/>
              <a:ext cx="6985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 smtClean="0">
                <a:solidFill>
                  <a:srgbClr val="000000"/>
                </a:solidFill>
              </a:endParaRPr>
            </a:p>
          </p:txBody>
        </p:sp>
        <p:sp>
          <p:nvSpPr>
            <p:cNvPr id="37898" name="Rectangle 5"/>
            <p:cNvSpPr>
              <a:spLocks noChangeArrowheads="1"/>
            </p:cNvSpPr>
            <p:nvPr/>
          </p:nvSpPr>
          <p:spPr bwMode="auto">
            <a:xfrm>
              <a:off x="1835150" y="1700213"/>
              <a:ext cx="144463" cy="3241675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899" name="Rectangle 6"/>
            <p:cNvSpPr>
              <a:spLocks noChangeArrowheads="1"/>
            </p:cNvSpPr>
            <p:nvPr/>
          </p:nvSpPr>
          <p:spPr bwMode="auto">
            <a:xfrm>
              <a:off x="2124075" y="2781300"/>
              <a:ext cx="144463" cy="216058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0" name="Rectangle 7"/>
            <p:cNvSpPr>
              <a:spLocks noChangeArrowheads="1"/>
            </p:cNvSpPr>
            <p:nvPr/>
          </p:nvSpPr>
          <p:spPr bwMode="auto">
            <a:xfrm>
              <a:off x="3348038" y="1916113"/>
              <a:ext cx="144462" cy="3025775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1" name="Rectangle 8"/>
            <p:cNvSpPr>
              <a:spLocks noChangeArrowheads="1"/>
            </p:cNvSpPr>
            <p:nvPr/>
          </p:nvSpPr>
          <p:spPr bwMode="auto">
            <a:xfrm>
              <a:off x="3708400" y="2420938"/>
              <a:ext cx="144463" cy="252095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2" name="Rectangle 9"/>
            <p:cNvSpPr>
              <a:spLocks noChangeArrowheads="1"/>
            </p:cNvSpPr>
            <p:nvPr/>
          </p:nvSpPr>
          <p:spPr bwMode="auto">
            <a:xfrm>
              <a:off x="4859338" y="2276475"/>
              <a:ext cx="144462" cy="2665413"/>
            </a:xfrm>
            <a:prstGeom prst="rect">
              <a:avLst/>
            </a:prstGeom>
            <a:solidFill>
              <a:srgbClr val="11F53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  <p:sp>
          <p:nvSpPr>
            <p:cNvPr id="37903" name="Rectangle 10"/>
            <p:cNvSpPr>
              <a:spLocks noChangeArrowheads="1"/>
            </p:cNvSpPr>
            <p:nvPr/>
          </p:nvSpPr>
          <p:spPr bwMode="auto">
            <a:xfrm>
              <a:off x="5219700" y="3789363"/>
              <a:ext cx="144463" cy="1152525"/>
            </a:xfrm>
            <a:prstGeom prst="rect">
              <a:avLst/>
            </a:prstGeom>
            <a:solidFill>
              <a:srgbClr val="11F53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200">
                <a:solidFill>
                  <a:srgbClr val="000000"/>
                </a:solidFill>
              </a:endParaRPr>
            </a:p>
          </p:txBody>
        </p:sp>
      </p:grpSp>
      <p:sp>
        <p:nvSpPr>
          <p:cNvPr id="37891" name="Text Box 11"/>
          <p:cNvSpPr txBox="1">
            <a:spLocks noChangeArrowheads="1"/>
          </p:cNvSpPr>
          <p:nvPr/>
        </p:nvSpPr>
        <p:spPr bwMode="auto">
          <a:xfrm>
            <a:off x="1042988" y="5866534"/>
            <a:ext cx="7704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ca-ES" sz="2000" b="1" dirty="0" smtClean="0">
                <a:solidFill>
                  <a:srgbClr val="0000FF"/>
                </a:solidFill>
              </a:rPr>
              <a:t>L’autoexigència </a:t>
            </a:r>
            <a:r>
              <a:rPr lang="ca-ES" sz="2000" b="1" dirty="0" smtClean="0">
                <a:solidFill>
                  <a:srgbClr val="0000FF"/>
                </a:solidFill>
              </a:rPr>
              <a:t>en porta a l’excel·lència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977106" y="571455"/>
            <a:ext cx="8713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2400" dirty="0" err="1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L’excel·lència</a:t>
            </a:r>
            <a:r>
              <a:rPr lang="es-ES_tradnl" sz="2400" dirty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no </a:t>
            </a:r>
            <a:r>
              <a:rPr lang="es-ES_tradnl" sz="2400" dirty="0" err="1" smtClean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és</a:t>
            </a:r>
            <a:r>
              <a:rPr lang="es-ES_tradnl" sz="2400" dirty="0" smtClean="0">
                <a:ln>
                  <a:solidFill>
                    <a:srgbClr val="0000FF"/>
                  </a:solidFill>
                </a:ln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…</a:t>
            </a:r>
            <a:endParaRPr lang="es-ES_tradnl" sz="2400" dirty="0">
              <a:ln>
                <a:solidFill>
                  <a:srgbClr val="0000FF"/>
                </a:solidFill>
              </a:ln>
              <a:solidFill>
                <a:srgbClr val="3366FF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7" name="Conector recto de flecha 16"/>
          <p:cNvCxnSpPr>
            <a:stCxn id="37899" idx="0"/>
          </p:cNvCxnSpPr>
          <p:nvPr/>
        </p:nvCxnSpPr>
        <p:spPr>
          <a:xfrm rot="5400000" flipH="1" flipV="1">
            <a:off x="1688307" y="2259806"/>
            <a:ext cx="1028700" cy="1428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rot="5400000" flipH="1" flipV="1">
            <a:off x="3600450" y="2190750"/>
            <a:ext cx="4191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rot="5400000" flipH="1" flipV="1">
            <a:off x="4629150" y="3067050"/>
            <a:ext cx="1409700" cy="0"/>
          </a:xfrm>
          <a:prstGeom prst="straightConnector1">
            <a:avLst/>
          </a:prstGeom>
          <a:ln>
            <a:solidFill>
              <a:srgbClr val="49FF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4859338" y="1064347"/>
            <a:ext cx="144463" cy="1152525"/>
          </a:xfrm>
          <a:prstGeom prst="rect">
            <a:avLst/>
          </a:prstGeom>
          <a:solidFill>
            <a:srgbClr val="11F53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s-ES_tradnl" sz="1200">
              <a:solidFill>
                <a:srgbClr val="00000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511635" y="2547855"/>
            <a:ext cx="2381539" cy="954107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ENS FA </a:t>
            </a:r>
            <a:r>
              <a:rPr lang="es-ES" sz="2800" dirty="0" smtClean="0"/>
              <a:t>CRÉIXER</a:t>
            </a:r>
            <a:r>
              <a:rPr lang="es-ES" sz="2800" dirty="0" smtClean="0"/>
              <a:t>!!</a:t>
            </a:r>
            <a:endParaRPr lang="es-ES" sz="2800" dirty="0"/>
          </a:p>
        </p:txBody>
      </p:sp>
      <p:cxnSp>
        <p:nvCxnSpPr>
          <p:cNvPr id="21" name="Conector recto de flecha 20"/>
          <p:cNvCxnSpPr>
            <a:stCxn id="19" idx="1"/>
            <a:endCxn id="16" idx="3"/>
          </p:cNvCxnSpPr>
          <p:nvPr/>
        </p:nvCxnSpPr>
        <p:spPr>
          <a:xfrm flipH="1" flipV="1">
            <a:off x="5003801" y="1640610"/>
            <a:ext cx="1507834" cy="13842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Marco 2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3" descr="060505_xesco_d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08413"/>
            <a:ext cx="4572000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459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057400" y="1127125"/>
          <a:ext cx="2514600" cy="634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6" name="Fotografía de Photo Editor" r:id="rId5" imgW="1467055" imgH="3858164" progId="">
                  <p:embed/>
                </p:oleObj>
              </mc:Choice>
              <mc:Fallback>
                <p:oleObj name="Fotografía de Photo Editor" r:id="rId5" imgW="1467055" imgH="3858164" progId="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127125"/>
                        <a:ext cx="2514600" cy="63404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3"/>
          <p:cNvGraphicFramePr>
            <a:graphicFrameLocks noChangeAspect="1"/>
          </p:cNvGraphicFramePr>
          <p:nvPr/>
        </p:nvGraphicFramePr>
        <p:xfrm>
          <a:off x="4572000" y="1143000"/>
          <a:ext cx="4572000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7" name="Fotografía de Photo Editor" r:id="rId7" imgW="1590897" imgH="1400000" progId="">
                  <p:embed/>
                </p:oleObj>
              </mc:Choice>
              <mc:Fallback>
                <p:oleObj name="Fotografía de Photo Editor" r:id="rId7" imgW="1590897" imgH="14000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43000"/>
                        <a:ext cx="4572000" cy="269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4" name="Object 4"/>
          <p:cNvGraphicFramePr>
            <a:graphicFrameLocks noChangeAspect="1"/>
          </p:cNvGraphicFramePr>
          <p:nvPr/>
        </p:nvGraphicFramePr>
        <p:xfrm>
          <a:off x="0" y="1143000"/>
          <a:ext cx="20574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8" name="Fotografía de Photo Editor" r:id="rId9" imgW="2886478" imgH="7763959" progId="">
                  <p:embed/>
                </p:oleObj>
              </mc:Choice>
              <mc:Fallback>
                <p:oleObj name="Fotografía de Photo Editor" r:id="rId9" imgW="2886478" imgH="7763959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205740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28439" y="157955"/>
            <a:ext cx="4357687" cy="9233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5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Xesco </a:t>
            </a:r>
            <a:r>
              <a:rPr lang="es-ES_tradnl" sz="54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5.4</a:t>
            </a:r>
            <a:endParaRPr lang="es-ES_tradnl" sz="54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Marco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CuadroTexto 6"/>
          <p:cNvSpPr txBox="1">
            <a:spLocks noChangeArrowheads="1"/>
          </p:cNvSpPr>
          <p:nvPr/>
        </p:nvSpPr>
        <p:spPr bwMode="auto">
          <a:xfrm>
            <a:off x="228600" y="801433"/>
            <a:ext cx="5334000" cy="3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 sz="1600">
              <a:solidFill>
                <a:schemeClr val="bg1"/>
              </a:solidFill>
            </a:endParaRPr>
          </a:p>
        </p:txBody>
      </p:sp>
      <p:sp>
        <p:nvSpPr>
          <p:cNvPr id="19459" name="Text Box 17"/>
          <p:cNvSpPr txBox="1">
            <a:spLocks noChangeArrowheads="1"/>
          </p:cNvSpPr>
          <p:nvPr/>
        </p:nvSpPr>
        <p:spPr bwMode="auto">
          <a:xfrm>
            <a:off x="3835400" y="1532719"/>
            <a:ext cx="5049734" cy="452431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4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ESTRATÈGIA 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AMBICIÓ: </a:t>
            </a: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VÉS </a:t>
            </a: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BUSCAR OBJECTIUS BEN ALTS</a:t>
            </a:r>
          </a:p>
          <a:p>
            <a:pPr algn="ctr" eaLnBrk="0" hangingPunct="0">
              <a:spcBef>
                <a:spcPct val="50000"/>
              </a:spcBef>
            </a:pPr>
            <a:endParaRPr lang="es-ES_tradnl" sz="4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CuadroTexto 6"/>
          <p:cNvSpPr txBox="1">
            <a:spLocks noChangeArrowheads="1"/>
          </p:cNvSpPr>
          <p:nvPr/>
        </p:nvSpPr>
        <p:spPr bwMode="auto">
          <a:xfrm>
            <a:off x="381000" y="953833"/>
            <a:ext cx="5334000" cy="3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 sz="160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71657"/>
            <a:ext cx="3606800" cy="2247900"/>
          </a:xfrm>
          <a:prstGeom prst="rect">
            <a:avLst/>
          </a:prstGeom>
        </p:spPr>
      </p:pic>
      <p:sp>
        <p:nvSpPr>
          <p:cNvPr id="13" name="Marco 12"/>
          <p:cNvSpPr/>
          <p:nvPr/>
        </p:nvSpPr>
        <p:spPr>
          <a:xfrm>
            <a:off x="0" y="7892"/>
            <a:ext cx="9144000" cy="6858000"/>
          </a:xfrm>
          <a:prstGeom prst="frame">
            <a:avLst>
              <a:gd name="adj1" fmla="val 1434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6142907" y="5518706"/>
            <a:ext cx="2721172" cy="1143792"/>
            <a:chOff x="6142907" y="5518706"/>
            <a:chExt cx="2721172" cy="1143792"/>
          </a:xfrm>
        </p:grpSpPr>
        <p:sp>
          <p:nvSpPr>
            <p:cNvPr id="15" name="CuadroTexto 14"/>
            <p:cNvSpPr txBox="1"/>
            <p:nvPr/>
          </p:nvSpPr>
          <p:spPr>
            <a:xfrm>
              <a:off x="6624732" y="5556028"/>
              <a:ext cx="22393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800" smtClean="0"/>
                <a:t>@</a:t>
              </a:r>
              <a:r>
                <a:rPr lang="es-ES_tradnl" sz="2800" dirty="0" smtClean="0"/>
                <a:t>xescoespar</a:t>
              </a:r>
              <a:endParaRPr lang="es-ES_tradnl" sz="2800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6592617" y="6073676"/>
              <a:ext cx="2039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400" dirty="0" smtClean="0"/>
                <a:t> </a:t>
              </a:r>
              <a:r>
                <a:rPr lang="es-ES_tradnl" sz="2800" dirty="0" smtClean="0"/>
                <a:t>xescoespar</a:t>
              </a:r>
              <a:endParaRPr lang="es-ES_tradnl" sz="2400" dirty="0"/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907" y="5518706"/>
              <a:ext cx="690285" cy="642126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754" y="6110998"/>
              <a:ext cx="534955" cy="551500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82" y="154275"/>
            <a:ext cx="2336019" cy="107952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24" y="127321"/>
            <a:ext cx="1143917" cy="114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5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3039" y="276295"/>
            <a:ext cx="9015561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_tradnl" dirty="0"/>
          </a:p>
        </p:txBody>
      </p:sp>
      <p:pic>
        <p:nvPicPr>
          <p:cNvPr id="46082" name="Imagen 4" descr="La 7a champion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0" y="457200"/>
            <a:ext cx="9144000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8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Posa’t</a:t>
            </a:r>
            <a:r>
              <a:rPr lang="es-ES_tradnl" sz="28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</a:t>
            </a:r>
            <a:r>
              <a:rPr lang="es-ES_tradnl" sz="28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els</a:t>
            </a:r>
            <a:r>
              <a:rPr lang="es-ES_tradnl" sz="28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</a:t>
            </a:r>
            <a:r>
              <a:rPr lang="es-ES_tradnl" sz="28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objectius</a:t>
            </a:r>
            <a:r>
              <a:rPr lang="es-ES_tradnl" sz="28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</a:t>
            </a:r>
            <a:r>
              <a:rPr lang="es-ES_tradnl" sz="28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fora</a:t>
            </a:r>
            <a:r>
              <a:rPr lang="es-ES_tradnl" sz="28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de la zona de </a:t>
            </a:r>
            <a:r>
              <a:rPr lang="es-ES_tradnl" sz="28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confort</a:t>
            </a:r>
            <a:endParaRPr lang="es-ES_tradnl" sz="2800" dirty="0">
              <a:solidFill>
                <a:srgbClr val="0000FF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4" name="Marcador de contenido 3"/>
          <p:cNvSpPr>
            <a:spLocks noGrp="1"/>
          </p:cNvSpPr>
          <p:nvPr>
            <p:ph idx="1"/>
          </p:nvPr>
        </p:nvSpPr>
        <p:spPr bwMode="auto">
          <a:xfrm>
            <a:off x="179388" y="1447800"/>
            <a:ext cx="8229600" cy="5257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No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permetis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que les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circumstàncies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del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present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influeixin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en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els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objectius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 en les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expectatives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del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futur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Planifica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cap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enrere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no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endavant</a:t>
            </a:r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Marco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7639" y="352495"/>
            <a:ext cx="9015561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_tradnl" dirty="0"/>
          </a:p>
        </p:txBody>
      </p:sp>
      <p:pic>
        <p:nvPicPr>
          <p:cNvPr id="41986" name="Picture 6" descr="avion"/>
          <p:cNvPicPr>
            <a:picLocks noChangeAspect="1" noChangeArrowheads="1"/>
          </p:cNvPicPr>
          <p:nvPr/>
        </p:nvPicPr>
        <p:blipFill>
          <a:blip r:embed="rId3"/>
          <a:srcRect t="22284"/>
          <a:stretch>
            <a:fillRect/>
          </a:stretch>
        </p:blipFill>
        <p:spPr bwMode="auto">
          <a:xfrm>
            <a:off x="-57150" y="1245171"/>
            <a:ext cx="986155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179388" y="453306"/>
            <a:ext cx="4926012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28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Crea una </a:t>
            </a:r>
            <a:r>
              <a:rPr lang="es-ES_tradnl" sz="28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visió</a:t>
            </a:r>
            <a:r>
              <a:rPr lang="es-ES_tradnl" sz="28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</a:t>
            </a:r>
            <a:r>
              <a:rPr lang="es-ES_tradnl" sz="28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fascinant</a:t>
            </a:r>
            <a:endParaRPr lang="es-ES_tradnl" sz="2800" dirty="0">
              <a:solidFill>
                <a:srgbClr val="0000FF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Marcador de contenido 3"/>
          <p:cNvSpPr>
            <a:spLocks noGrp="1"/>
          </p:cNvSpPr>
          <p:nvPr>
            <p:ph idx="1"/>
          </p:nvPr>
        </p:nvSpPr>
        <p:spPr bwMode="auto">
          <a:xfrm>
            <a:off x="1333500" y="1603094"/>
            <a:ext cx="75438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dirty="0" err="1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Tot</a:t>
            </a:r>
            <a:r>
              <a:rPr lang="es-ES_tradnl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 es crea dos </a:t>
            </a:r>
            <a:r>
              <a:rPr lang="es-ES_tradnl" dirty="0" err="1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cops</a:t>
            </a:r>
            <a:endParaRPr lang="es-ES_tradnl" dirty="0" smtClean="0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  <a:p>
            <a:endParaRPr lang="es-ES_tradnl" dirty="0" smtClean="0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s-ES_tradnl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La </a:t>
            </a:r>
            <a:r>
              <a:rPr lang="es-ES_tradnl" dirty="0" err="1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visió</a:t>
            </a:r>
            <a:r>
              <a:rPr lang="es-ES_tradnl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és</a:t>
            </a:r>
            <a:r>
              <a:rPr lang="es-ES_tradnl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com</a:t>
            </a:r>
            <a:r>
              <a:rPr lang="es-ES_tradnl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 el </a:t>
            </a:r>
            <a:r>
              <a:rPr lang="es-ES_tradnl" dirty="0" err="1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pilot</a:t>
            </a:r>
            <a:r>
              <a:rPr lang="es-ES_tradnl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automàtic</a:t>
            </a:r>
            <a:r>
              <a:rPr lang="es-ES_tradnl" dirty="0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 de </a:t>
            </a:r>
            <a:r>
              <a:rPr lang="es-ES_tradnl" dirty="0" err="1" smtClean="0">
                <a:solidFill>
                  <a:srgbClr val="008000"/>
                </a:solidFill>
                <a:ea typeface="ＭＳ Ｐゴシック" charset="-128"/>
                <a:cs typeface="ＭＳ Ｐゴシック" charset="-128"/>
              </a:rPr>
              <a:t>l’avió</a:t>
            </a:r>
            <a:endParaRPr lang="es-ES_tradnl" dirty="0" smtClean="0">
              <a:solidFill>
                <a:srgbClr val="008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Marco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CuadroTexto 6"/>
          <p:cNvSpPr txBox="1">
            <a:spLocks noChangeArrowheads="1"/>
          </p:cNvSpPr>
          <p:nvPr/>
        </p:nvSpPr>
        <p:spPr bwMode="auto">
          <a:xfrm>
            <a:off x="228600" y="801433"/>
            <a:ext cx="5334000" cy="3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 sz="1600">
              <a:solidFill>
                <a:schemeClr val="bg1"/>
              </a:solidFill>
            </a:endParaRPr>
          </a:p>
        </p:txBody>
      </p:sp>
      <p:sp>
        <p:nvSpPr>
          <p:cNvPr id="19459" name="Text Box 17"/>
          <p:cNvSpPr txBox="1">
            <a:spLocks noChangeArrowheads="1"/>
          </p:cNvSpPr>
          <p:nvPr/>
        </p:nvSpPr>
        <p:spPr bwMode="auto">
          <a:xfrm>
            <a:off x="4375865" y="1644153"/>
            <a:ext cx="4136466" cy="34163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2ª </a:t>
            </a: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ESTRATÈGIA</a:t>
            </a: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CREIX: USA ELS PROBLEMES PER CRÉIXER</a:t>
            </a:r>
            <a:endParaRPr lang="es-ES_tradnl" sz="4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CuadroTexto 6"/>
          <p:cNvSpPr txBox="1">
            <a:spLocks noChangeArrowheads="1"/>
          </p:cNvSpPr>
          <p:nvPr/>
        </p:nvSpPr>
        <p:spPr bwMode="auto">
          <a:xfrm>
            <a:off x="381000" y="953833"/>
            <a:ext cx="5334000" cy="3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 sz="160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79" y="2540500"/>
            <a:ext cx="4268183" cy="3216166"/>
          </a:xfrm>
          <a:prstGeom prst="rect">
            <a:avLst/>
          </a:prstGeom>
        </p:spPr>
      </p:pic>
      <p:sp>
        <p:nvSpPr>
          <p:cNvPr id="13" name="Marco 12"/>
          <p:cNvSpPr/>
          <p:nvPr/>
        </p:nvSpPr>
        <p:spPr>
          <a:xfrm>
            <a:off x="0" y="7892"/>
            <a:ext cx="9144000" cy="6858000"/>
          </a:xfrm>
          <a:prstGeom prst="frame">
            <a:avLst>
              <a:gd name="adj1" fmla="val 1434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6142907" y="5518706"/>
            <a:ext cx="2721172" cy="1143792"/>
            <a:chOff x="6142907" y="5518706"/>
            <a:chExt cx="2721172" cy="1143792"/>
          </a:xfrm>
        </p:grpSpPr>
        <p:sp>
          <p:nvSpPr>
            <p:cNvPr id="15" name="CuadroTexto 14"/>
            <p:cNvSpPr txBox="1"/>
            <p:nvPr/>
          </p:nvSpPr>
          <p:spPr>
            <a:xfrm>
              <a:off x="6624732" y="5556028"/>
              <a:ext cx="22393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800" smtClean="0"/>
                <a:t>@</a:t>
              </a:r>
              <a:r>
                <a:rPr lang="es-ES_tradnl" sz="2800" dirty="0" smtClean="0"/>
                <a:t>xescoespar</a:t>
              </a:r>
              <a:endParaRPr lang="es-ES_tradnl" sz="2800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6592617" y="6073676"/>
              <a:ext cx="2039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400" dirty="0" smtClean="0"/>
                <a:t> </a:t>
              </a:r>
              <a:r>
                <a:rPr lang="es-ES_tradnl" sz="2800" dirty="0" smtClean="0"/>
                <a:t>xescoespar</a:t>
              </a:r>
              <a:endParaRPr lang="es-ES_tradnl" sz="2400" dirty="0"/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907" y="5518706"/>
              <a:ext cx="690285" cy="642126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754" y="6110998"/>
              <a:ext cx="534955" cy="551500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82" y="154275"/>
            <a:ext cx="2336019" cy="107952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65" y="140247"/>
            <a:ext cx="1151977" cy="115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1"/>
          <p:cNvSpPr>
            <a:spLocks noGrp="1"/>
          </p:cNvSpPr>
          <p:nvPr>
            <p:ph type="title"/>
          </p:nvPr>
        </p:nvSpPr>
        <p:spPr bwMode="auto">
          <a:xfrm>
            <a:off x="641350" y="384154"/>
            <a:ext cx="8229600" cy="646331"/>
          </a:xfr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s-ES_tradnl" sz="36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Jo ara no </a:t>
            </a:r>
            <a:r>
              <a:rPr lang="es-ES_tradnl" sz="36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estaria</a:t>
            </a:r>
            <a:r>
              <a:rPr lang="es-ES_tradnl" sz="36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aquí…</a:t>
            </a:r>
          </a:p>
        </p:txBody>
      </p:sp>
      <p:pic>
        <p:nvPicPr>
          <p:cNvPr id="54275" name="Imagen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341438"/>
            <a:ext cx="8588375" cy="574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arco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07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n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5363"/>
            <a:ext cx="9144000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179388" y="170760"/>
            <a:ext cx="8713787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3600" dirty="0" err="1" smtClean="0"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L’important</a:t>
            </a:r>
            <a:r>
              <a:rPr lang="es-ES_tradnl" sz="3600" dirty="0" smtClean="0"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</a:t>
            </a:r>
            <a:r>
              <a:rPr lang="es-ES_tradnl" sz="3600" dirty="0" err="1" smtClean="0"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és</a:t>
            </a:r>
            <a:r>
              <a:rPr lang="es-ES_tradnl" sz="3600" dirty="0" smtClean="0"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en </a:t>
            </a:r>
            <a:r>
              <a:rPr lang="es-ES_tradnl" sz="3600" dirty="0" err="1" smtClean="0"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qui</a:t>
            </a:r>
            <a:r>
              <a:rPr lang="es-ES_tradnl" sz="3600" dirty="0" smtClean="0"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et </a:t>
            </a:r>
            <a:r>
              <a:rPr lang="es-ES_tradnl" sz="3600" dirty="0" err="1" smtClean="0">
                <a:solidFill>
                  <a:srgbClr val="3366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converteixes</a:t>
            </a:r>
            <a:endParaRPr lang="es-ES_tradnl" sz="3600" dirty="0">
              <a:solidFill>
                <a:srgbClr val="3366FF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2" name="Marcador de contenido 3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Els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problemes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són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regals</a:t>
            </a:r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La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setmana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després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de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qualsevol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triomf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només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queda en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qui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t’has</a:t>
            </a:r>
            <a:r>
              <a:rPr lang="es-ES_tradnl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s-ES_tradnl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convertit</a:t>
            </a:r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endParaRPr lang="es-ES_tradnl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Marco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0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CuadroTexto 6"/>
          <p:cNvSpPr txBox="1">
            <a:spLocks noChangeArrowheads="1"/>
          </p:cNvSpPr>
          <p:nvPr/>
        </p:nvSpPr>
        <p:spPr bwMode="auto">
          <a:xfrm>
            <a:off x="228600" y="801433"/>
            <a:ext cx="5334000" cy="3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 sz="1600">
              <a:solidFill>
                <a:schemeClr val="bg1"/>
              </a:solidFill>
            </a:endParaRPr>
          </a:p>
        </p:txBody>
      </p:sp>
      <p:sp>
        <p:nvSpPr>
          <p:cNvPr id="19459" name="Text Box 17"/>
          <p:cNvSpPr txBox="1">
            <a:spLocks noChangeArrowheads="1"/>
          </p:cNvSpPr>
          <p:nvPr/>
        </p:nvSpPr>
        <p:spPr bwMode="auto">
          <a:xfrm>
            <a:off x="4375865" y="1686607"/>
            <a:ext cx="4136466" cy="378565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3a </a:t>
            </a: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ESTRATÈGIA</a:t>
            </a: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TREBALLA EN EQUIP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1+1=3</a:t>
            </a:r>
            <a:endParaRPr lang="es-ES_tradnl" sz="4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CuadroTexto 6"/>
          <p:cNvSpPr txBox="1">
            <a:spLocks noChangeArrowheads="1"/>
          </p:cNvSpPr>
          <p:nvPr/>
        </p:nvSpPr>
        <p:spPr bwMode="auto">
          <a:xfrm>
            <a:off x="381000" y="953833"/>
            <a:ext cx="5334000" cy="3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 sz="160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9" y="3429000"/>
            <a:ext cx="3479800" cy="2336800"/>
          </a:xfrm>
          <a:prstGeom prst="rect">
            <a:avLst/>
          </a:prstGeom>
        </p:spPr>
      </p:pic>
      <p:sp>
        <p:nvSpPr>
          <p:cNvPr id="13" name="Marco 12"/>
          <p:cNvSpPr/>
          <p:nvPr/>
        </p:nvSpPr>
        <p:spPr>
          <a:xfrm>
            <a:off x="0" y="7892"/>
            <a:ext cx="9144000" cy="6858000"/>
          </a:xfrm>
          <a:prstGeom prst="frame">
            <a:avLst>
              <a:gd name="adj1" fmla="val 1434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6142907" y="5518706"/>
            <a:ext cx="2721172" cy="1143792"/>
            <a:chOff x="6142907" y="5518706"/>
            <a:chExt cx="2721172" cy="1143792"/>
          </a:xfrm>
        </p:grpSpPr>
        <p:sp>
          <p:nvSpPr>
            <p:cNvPr id="15" name="CuadroTexto 14"/>
            <p:cNvSpPr txBox="1"/>
            <p:nvPr/>
          </p:nvSpPr>
          <p:spPr>
            <a:xfrm>
              <a:off x="6624732" y="5556028"/>
              <a:ext cx="22393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800" smtClean="0"/>
                <a:t>@</a:t>
              </a:r>
              <a:r>
                <a:rPr lang="es-ES_tradnl" sz="2800" dirty="0" smtClean="0"/>
                <a:t>xescoespar</a:t>
              </a:r>
              <a:endParaRPr lang="es-ES_tradnl" sz="2800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6592617" y="6073676"/>
              <a:ext cx="2039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400" dirty="0" smtClean="0"/>
                <a:t> </a:t>
              </a:r>
              <a:r>
                <a:rPr lang="es-ES_tradnl" sz="2800" dirty="0" smtClean="0"/>
                <a:t>xescoespar</a:t>
              </a:r>
              <a:endParaRPr lang="es-ES_tradnl" sz="2400" dirty="0"/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907" y="5518706"/>
              <a:ext cx="690285" cy="642126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754" y="6110998"/>
              <a:ext cx="534955" cy="551500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07" y="165850"/>
            <a:ext cx="2336019" cy="107952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41" y="140248"/>
            <a:ext cx="1089184" cy="10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6"/>
          <p:cNvSpPr txBox="1">
            <a:spLocks noChangeArrowheads="1"/>
          </p:cNvSpPr>
          <p:nvPr/>
        </p:nvSpPr>
        <p:spPr bwMode="auto">
          <a:xfrm>
            <a:off x="179388" y="457200"/>
            <a:ext cx="8713787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ES_tradnl" sz="24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Els</a:t>
            </a:r>
            <a:r>
              <a:rPr lang="es-ES_tradnl" sz="24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</a:t>
            </a:r>
            <a:r>
              <a:rPr lang="es-ES_tradnl" sz="24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valors</a:t>
            </a:r>
            <a:r>
              <a:rPr lang="es-ES_tradnl" sz="24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del </a:t>
            </a:r>
            <a:r>
              <a:rPr lang="es-ES_tradnl" sz="24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treball</a:t>
            </a:r>
            <a:r>
              <a:rPr lang="es-ES_tradnl" sz="24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en </a:t>
            </a:r>
            <a:r>
              <a:rPr lang="es-ES_tradnl" sz="24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equip</a:t>
            </a:r>
            <a:endParaRPr lang="es-ES_tradnl" sz="2400" dirty="0">
              <a:solidFill>
                <a:srgbClr val="0000FF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67" name="Marcador de contenido 3"/>
          <p:cNvSpPr>
            <a:spLocks noGrp="1"/>
          </p:cNvSpPr>
          <p:nvPr>
            <p:ph idx="1"/>
          </p:nvPr>
        </p:nvSpPr>
        <p:spPr bwMode="auto">
          <a:xfrm>
            <a:off x="139146" y="1722438"/>
            <a:ext cx="4273826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3000"/>
              </a:spcAft>
            </a:pPr>
            <a:r>
              <a:rPr lang="es-ES_tradnl" dirty="0" err="1" smtClean="0">
                <a:solidFill>
                  <a:srgbClr val="3366FF"/>
                </a:solidFill>
                <a:ea typeface="ＭＳ Ｐゴシック" charset="-128"/>
                <a:cs typeface="ＭＳ Ｐゴシック" charset="-128"/>
              </a:rPr>
              <a:t>Generositat</a:t>
            </a:r>
            <a:endParaRPr lang="es-ES_tradnl" dirty="0" smtClean="0">
              <a:solidFill>
                <a:srgbClr val="3366FF"/>
              </a:solidFill>
              <a:ea typeface="ＭＳ Ｐゴシック" charset="-128"/>
              <a:cs typeface="ＭＳ Ｐゴシック" charset="-128"/>
            </a:endParaRPr>
          </a:p>
          <a:p>
            <a:pPr>
              <a:spcAft>
                <a:spcPts val="3000"/>
              </a:spcAft>
            </a:pPr>
            <a:r>
              <a:rPr lang="es-ES_tradnl" dirty="0" err="1" smtClean="0">
                <a:solidFill>
                  <a:srgbClr val="3366FF"/>
                </a:solidFill>
                <a:ea typeface="ＭＳ Ｐゴシック" charset="-128"/>
                <a:cs typeface="ＭＳ Ｐゴシック" charset="-128"/>
              </a:rPr>
              <a:t>Humilitat</a:t>
            </a:r>
            <a:endParaRPr lang="es-ES_tradnl" dirty="0" smtClean="0">
              <a:solidFill>
                <a:srgbClr val="3366FF"/>
              </a:solidFill>
              <a:ea typeface="ＭＳ Ｐゴシック" charset="-128"/>
              <a:cs typeface="ＭＳ Ｐゴシック" charset="-128"/>
            </a:endParaRPr>
          </a:p>
          <a:p>
            <a:pPr>
              <a:spcAft>
                <a:spcPts val="3000"/>
              </a:spcAft>
              <a:buFontTx/>
              <a:buNone/>
            </a:pPr>
            <a:endParaRPr lang="es-ES_tradnl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2468" name="Imagen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207625"/>
            <a:ext cx="6172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arco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382" y="134979"/>
            <a:ext cx="1093024" cy="10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6"/>
          <p:cNvSpPr txBox="1">
            <a:spLocks noChangeArrowheads="1"/>
          </p:cNvSpPr>
          <p:nvPr/>
        </p:nvSpPr>
        <p:spPr bwMode="auto">
          <a:xfrm>
            <a:off x="215106" y="457200"/>
            <a:ext cx="8713787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ES_tradnl" sz="24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Els</a:t>
            </a:r>
            <a:r>
              <a:rPr lang="es-ES_tradnl" sz="24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</a:t>
            </a:r>
            <a:r>
              <a:rPr lang="es-ES_tradnl" sz="24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valors</a:t>
            </a:r>
            <a:r>
              <a:rPr lang="es-ES_tradnl" sz="24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del </a:t>
            </a:r>
            <a:r>
              <a:rPr lang="es-ES_tradnl" sz="24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treball</a:t>
            </a:r>
            <a:r>
              <a:rPr lang="es-ES_tradnl" sz="24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en </a:t>
            </a:r>
            <a:r>
              <a:rPr lang="es-ES_tradnl" sz="24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equip</a:t>
            </a:r>
            <a:endParaRPr lang="es-ES_tradnl" sz="2400" dirty="0">
              <a:solidFill>
                <a:srgbClr val="0000FF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39" name="Marcador de contenido 3"/>
          <p:cNvSpPr>
            <a:spLocks noGrp="1"/>
          </p:cNvSpPr>
          <p:nvPr>
            <p:ph idx="1"/>
          </p:nvPr>
        </p:nvSpPr>
        <p:spPr bwMode="auto">
          <a:xfrm>
            <a:off x="119268" y="1722438"/>
            <a:ext cx="5009322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3000"/>
              </a:spcAft>
            </a:pPr>
            <a:r>
              <a:rPr lang="es-ES_tradnl" dirty="0" err="1" smtClean="0">
                <a:solidFill>
                  <a:srgbClr val="3366FF"/>
                </a:solidFill>
                <a:ea typeface="ＭＳ Ｐゴシック" charset="-128"/>
                <a:cs typeface="ＭＳ Ｐゴシック" charset="-128"/>
              </a:rPr>
              <a:t>Generositat</a:t>
            </a:r>
            <a:endParaRPr lang="es-ES_tradnl" dirty="0" smtClean="0">
              <a:solidFill>
                <a:srgbClr val="3366FF"/>
              </a:solidFill>
              <a:ea typeface="ＭＳ Ｐゴシック" charset="-128"/>
              <a:cs typeface="ＭＳ Ｐゴシック" charset="-128"/>
            </a:endParaRPr>
          </a:p>
          <a:p>
            <a:pPr>
              <a:spcAft>
                <a:spcPts val="3000"/>
              </a:spcAft>
            </a:pPr>
            <a:r>
              <a:rPr lang="es-ES_tradnl" dirty="0" err="1" smtClean="0">
                <a:solidFill>
                  <a:srgbClr val="3366FF"/>
                </a:solidFill>
                <a:ea typeface="ＭＳ Ｐゴシック" charset="-128"/>
                <a:cs typeface="ＭＳ Ｐゴシック" charset="-128"/>
              </a:rPr>
              <a:t>Humilitat</a:t>
            </a:r>
            <a:endParaRPr lang="es-ES_tradnl" dirty="0" smtClean="0">
              <a:solidFill>
                <a:srgbClr val="3366FF"/>
              </a:solidFill>
              <a:ea typeface="ＭＳ Ｐゴシック" charset="-128"/>
              <a:cs typeface="ＭＳ Ｐゴシック" charset="-128"/>
            </a:endParaRPr>
          </a:p>
          <a:p>
            <a:pPr>
              <a:spcAft>
                <a:spcPts val="3000"/>
              </a:spcAft>
            </a:pPr>
            <a:r>
              <a:rPr lang="es-ES_tradnl" dirty="0" err="1" smtClean="0">
                <a:solidFill>
                  <a:srgbClr val="3366FF"/>
                </a:solidFill>
                <a:ea typeface="ＭＳ Ｐゴシック" charset="-128"/>
                <a:cs typeface="ＭＳ Ｐゴシック" charset="-128"/>
              </a:rPr>
              <a:t>Confiança</a:t>
            </a:r>
            <a:endParaRPr lang="es-ES_tradnl" dirty="0" smtClean="0">
              <a:solidFill>
                <a:srgbClr val="3366FF"/>
              </a:solidFill>
              <a:ea typeface="ＭＳ Ｐゴシック" charset="-128"/>
              <a:cs typeface="ＭＳ Ｐゴシック" charset="-128"/>
            </a:endParaRPr>
          </a:p>
          <a:p>
            <a:pPr>
              <a:spcAft>
                <a:spcPts val="3000"/>
              </a:spcAft>
            </a:pPr>
            <a:r>
              <a:rPr lang="es-ES_tradnl" dirty="0" smtClean="0">
                <a:solidFill>
                  <a:srgbClr val="3366FF"/>
                </a:solidFill>
                <a:ea typeface="ＭＳ Ｐゴシック" charset="-128"/>
                <a:cs typeface="ＭＳ Ｐゴシック" charset="-128"/>
              </a:rPr>
              <a:t>Entusiasme</a:t>
            </a:r>
          </a:p>
          <a:p>
            <a:pPr>
              <a:spcAft>
                <a:spcPts val="3000"/>
              </a:spcAft>
            </a:pPr>
            <a:r>
              <a:rPr lang="es-ES_tradnl" dirty="0" err="1" smtClean="0">
                <a:solidFill>
                  <a:srgbClr val="3366FF"/>
                </a:solidFill>
                <a:ea typeface="ＭＳ Ｐゴシック" charset="-128"/>
                <a:cs typeface="ＭＳ Ｐゴシック" charset="-128"/>
              </a:rPr>
              <a:t>Compromís</a:t>
            </a:r>
            <a:endParaRPr lang="es-ES_tradnl" dirty="0" smtClean="0">
              <a:solidFill>
                <a:srgbClr val="3366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5540" name="Imagen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219200"/>
            <a:ext cx="6172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arco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808" y="134979"/>
            <a:ext cx="1104598" cy="110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9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/>
          </p:cNvGrpSpPr>
          <p:nvPr/>
        </p:nvGrpSpPr>
        <p:grpSpPr bwMode="auto">
          <a:xfrm>
            <a:off x="1143000" y="1981200"/>
            <a:ext cx="6985000" cy="4343400"/>
            <a:chOff x="1042988" y="1700213"/>
            <a:chExt cx="6985000" cy="3889375"/>
          </a:xfrm>
        </p:grpSpPr>
        <p:sp>
          <p:nvSpPr>
            <p:cNvPr id="68621" name="Line 3"/>
            <p:cNvSpPr>
              <a:spLocks noChangeShapeType="1"/>
            </p:cNvSpPr>
            <p:nvPr/>
          </p:nvSpPr>
          <p:spPr bwMode="auto">
            <a:xfrm>
              <a:off x="1547813" y="1700213"/>
              <a:ext cx="0" cy="38893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68622" name="Line 4"/>
            <p:cNvSpPr>
              <a:spLocks noChangeShapeType="1"/>
            </p:cNvSpPr>
            <p:nvPr/>
          </p:nvSpPr>
          <p:spPr bwMode="auto">
            <a:xfrm flipV="1">
              <a:off x="1042988" y="4941888"/>
              <a:ext cx="69850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68623" name="Rectangle 5"/>
            <p:cNvSpPr>
              <a:spLocks noChangeArrowheads="1"/>
            </p:cNvSpPr>
            <p:nvPr/>
          </p:nvSpPr>
          <p:spPr bwMode="auto">
            <a:xfrm>
              <a:off x="1813456" y="3064905"/>
              <a:ext cx="177799" cy="1876983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sp>
        <p:nvSpPr>
          <p:cNvPr id="68611" name="Text Box 6"/>
          <p:cNvSpPr txBox="1">
            <a:spLocks noChangeArrowheads="1"/>
          </p:cNvSpPr>
          <p:nvPr/>
        </p:nvSpPr>
        <p:spPr bwMode="auto">
          <a:xfrm>
            <a:off x="660400" y="583912"/>
            <a:ext cx="8713787" cy="58477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ES_tradnl" sz="32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Sinergia</a:t>
            </a:r>
            <a:r>
              <a:rPr lang="es-ES_tradnl" sz="3200" dirty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: 1+1 = 3</a:t>
            </a:r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1912938" y="2794000"/>
            <a:ext cx="177800" cy="6858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0000FF"/>
              </a:solidFill>
            </a:endParaRPr>
          </a:p>
        </p:txBody>
      </p:sp>
      <p:cxnSp>
        <p:nvCxnSpPr>
          <p:cNvPr id="14" name="Conector recto de flecha 13"/>
          <p:cNvCxnSpPr/>
          <p:nvPr/>
        </p:nvCxnSpPr>
        <p:spPr>
          <a:xfrm rot="5400000" flipH="1" flipV="1">
            <a:off x="-338931" y="3888581"/>
            <a:ext cx="3390900" cy="3333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617" name="CuadroTexto 14"/>
          <p:cNvSpPr txBox="1">
            <a:spLocks noChangeArrowheads="1"/>
          </p:cNvSpPr>
          <p:nvPr/>
        </p:nvSpPr>
        <p:spPr bwMode="auto">
          <a:xfrm>
            <a:off x="658813" y="2209800"/>
            <a:ext cx="484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1.5</a:t>
            </a:r>
          </a:p>
        </p:txBody>
      </p:sp>
      <p:sp>
        <p:nvSpPr>
          <p:cNvPr id="68618" name="CuadroTexto 15"/>
          <p:cNvSpPr txBox="1">
            <a:spLocks noChangeArrowheads="1"/>
          </p:cNvSpPr>
          <p:nvPr/>
        </p:nvSpPr>
        <p:spPr bwMode="auto">
          <a:xfrm>
            <a:off x="660400" y="3227388"/>
            <a:ext cx="484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1.0</a:t>
            </a:r>
          </a:p>
        </p:txBody>
      </p:sp>
      <p:sp>
        <p:nvSpPr>
          <p:cNvPr id="68619" name="CuadroTexto 16"/>
          <p:cNvSpPr txBox="1">
            <a:spLocks noChangeArrowheads="1"/>
          </p:cNvSpPr>
          <p:nvPr/>
        </p:nvSpPr>
        <p:spPr bwMode="auto">
          <a:xfrm>
            <a:off x="660400" y="4368800"/>
            <a:ext cx="4841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0.5</a:t>
            </a:r>
          </a:p>
        </p:txBody>
      </p:sp>
      <p:sp>
        <p:nvSpPr>
          <p:cNvPr id="68620" name="Rectangle 5"/>
          <p:cNvSpPr>
            <a:spLocks noChangeArrowheads="1"/>
          </p:cNvSpPr>
          <p:nvPr/>
        </p:nvSpPr>
        <p:spPr bwMode="auto">
          <a:xfrm>
            <a:off x="1905000" y="2286000"/>
            <a:ext cx="190500" cy="457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0000FF"/>
              </a:solidFill>
            </a:endParaRPr>
          </a:p>
        </p:txBody>
      </p:sp>
      <p:sp>
        <p:nvSpPr>
          <p:cNvPr id="16" name="CuadroTexto 17"/>
          <p:cNvSpPr txBox="1">
            <a:spLocks noChangeArrowheads="1"/>
          </p:cNvSpPr>
          <p:nvPr/>
        </p:nvSpPr>
        <p:spPr bwMode="auto">
          <a:xfrm>
            <a:off x="2286000" y="4088728"/>
            <a:ext cx="2320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s-ES_tradnl" dirty="0" smtClean="0"/>
              <a:t>NIVELL</a:t>
            </a:r>
            <a:endParaRPr lang="es-ES_tradnl" dirty="0"/>
          </a:p>
          <a:p>
            <a:r>
              <a:rPr lang="es-ES_tradnl" dirty="0"/>
              <a:t>HABITUAL</a:t>
            </a:r>
          </a:p>
          <a:p>
            <a:r>
              <a:rPr lang="es-ES_tradnl" dirty="0" smtClean="0"/>
              <a:t>RENDIMENT</a:t>
            </a:r>
            <a:endParaRPr lang="es-ES_tradnl" dirty="0"/>
          </a:p>
        </p:txBody>
      </p:sp>
      <p:sp>
        <p:nvSpPr>
          <p:cNvPr id="17" name="CuadroTexto 18"/>
          <p:cNvSpPr txBox="1">
            <a:spLocks noChangeArrowheads="1"/>
          </p:cNvSpPr>
          <p:nvPr/>
        </p:nvSpPr>
        <p:spPr bwMode="auto">
          <a:xfrm>
            <a:off x="2286000" y="2852738"/>
            <a:ext cx="3613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s-ES_tradnl" dirty="0"/>
              <a:t>PERFORMANCE</a:t>
            </a:r>
          </a:p>
          <a:p>
            <a:r>
              <a:rPr lang="es-ES_tradnl" dirty="0" smtClean="0"/>
              <a:t>ALT RENDIMIENT</a:t>
            </a:r>
            <a:endParaRPr lang="es-ES_tradnl" dirty="0"/>
          </a:p>
        </p:txBody>
      </p:sp>
      <p:sp>
        <p:nvSpPr>
          <p:cNvPr id="18" name="CuadroTexto 19"/>
          <p:cNvSpPr txBox="1">
            <a:spLocks noChangeArrowheads="1"/>
          </p:cNvSpPr>
          <p:nvPr/>
        </p:nvSpPr>
        <p:spPr bwMode="auto">
          <a:xfrm>
            <a:off x="2285999" y="2209800"/>
            <a:ext cx="3284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dirty="0" smtClean="0">
                <a:solidFill>
                  <a:srgbClr val="0000FF"/>
                </a:solidFill>
              </a:rPr>
              <a:t>RESERVES DE SUPERVIVÈNCIA</a:t>
            </a:r>
            <a:endParaRPr lang="es-ES_tradnl" dirty="0">
              <a:solidFill>
                <a:srgbClr val="0000FF"/>
              </a:solidFill>
            </a:endParaRPr>
          </a:p>
        </p:txBody>
      </p:sp>
      <p:sp>
        <p:nvSpPr>
          <p:cNvPr id="20" name="Marco 1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4" name="Object 4"/>
          <p:cNvGraphicFramePr>
            <a:graphicFrameLocks noChangeAspect="1"/>
          </p:cNvGraphicFramePr>
          <p:nvPr/>
        </p:nvGraphicFramePr>
        <p:xfrm>
          <a:off x="0" y="1143000"/>
          <a:ext cx="20574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3" name="Fotografía de Photo Editor" r:id="rId4" imgW="2886478" imgH="7763959" progId="">
                  <p:embed/>
                </p:oleObj>
              </mc:Choice>
              <mc:Fallback>
                <p:oleObj name="Fotografía de Photo Editor" r:id="rId4" imgW="2886478" imgH="776395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205740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14313" y="134143"/>
            <a:ext cx="3482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ES_tradnl"/>
            </a:defPPr>
            <a:lvl1pPr>
              <a:defRPr sz="5400" b="1" cap="none" spc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AE1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S_tradnl" b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Xesco</a:t>
            </a:r>
            <a:r>
              <a:rPr lang="es-ES_tradnl" b="0" dirty="0"/>
              <a:t> </a:t>
            </a:r>
            <a:r>
              <a:rPr lang="es-ES_tradnl" b="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2.2</a:t>
            </a:r>
          </a:p>
        </p:txBody>
      </p:sp>
      <p:sp>
        <p:nvSpPr>
          <p:cNvPr id="6" name="Marco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/>
          </p:cNvGrpSpPr>
          <p:nvPr/>
        </p:nvGrpSpPr>
        <p:grpSpPr bwMode="auto">
          <a:xfrm>
            <a:off x="1143000" y="1981200"/>
            <a:ext cx="6985000" cy="4343400"/>
            <a:chOff x="1042988" y="1700213"/>
            <a:chExt cx="6985000" cy="3889375"/>
          </a:xfrm>
        </p:grpSpPr>
        <p:sp>
          <p:nvSpPr>
            <p:cNvPr id="70665" name="Line 3"/>
            <p:cNvSpPr>
              <a:spLocks noChangeShapeType="1"/>
            </p:cNvSpPr>
            <p:nvPr/>
          </p:nvSpPr>
          <p:spPr bwMode="auto">
            <a:xfrm>
              <a:off x="1547813" y="1700213"/>
              <a:ext cx="0" cy="38893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70666" name="Line 4"/>
            <p:cNvSpPr>
              <a:spLocks noChangeShapeType="1"/>
            </p:cNvSpPr>
            <p:nvPr/>
          </p:nvSpPr>
          <p:spPr bwMode="auto">
            <a:xfrm flipV="1">
              <a:off x="1042988" y="4941888"/>
              <a:ext cx="69850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sp>
        <p:nvSpPr>
          <p:cNvPr id="70659" name="Text Box 6"/>
          <p:cNvSpPr txBox="1">
            <a:spLocks noChangeArrowheads="1"/>
          </p:cNvSpPr>
          <p:nvPr/>
        </p:nvSpPr>
        <p:spPr bwMode="auto">
          <a:xfrm>
            <a:off x="660400" y="541875"/>
            <a:ext cx="8713787" cy="58477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ES_tradnl" sz="32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Sinergia</a:t>
            </a:r>
            <a:r>
              <a:rPr lang="es-ES_tradnl" sz="3200" dirty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: 1+1 = 3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 rot="5400000" flipH="1" flipV="1">
            <a:off x="-338931" y="3888581"/>
            <a:ext cx="3390900" cy="3333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661" name="CuadroTexto 14"/>
          <p:cNvSpPr txBox="1">
            <a:spLocks noChangeArrowheads="1"/>
          </p:cNvSpPr>
          <p:nvPr/>
        </p:nvSpPr>
        <p:spPr bwMode="auto">
          <a:xfrm>
            <a:off x="658813" y="2209800"/>
            <a:ext cx="484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 dirty="0">
                <a:solidFill>
                  <a:srgbClr val="0000FF"/>
                </a:solidFill>
              </a:rPr>
              <a:t>1.5</a:t>
            </a:r>
          </a:p>
        </p:txBody>
      </p:sp>
      <p:sp>
        <p:nvSpPr>
          <p:cNvPr id="70662" name="CuadroTexto 15"/>
          <p:cNvSpPr txBox="1">
            <a:spLocks noChangeArrowheads="1"/>
          </p:cNvSpPr>
          <p:nvPr/>
        </p:nvSpPr>
        <p:spPr bwMode="auto">
          <a:xfrm>
            <a:off x="660400" y="3227388"/>
            <a:ext cx="484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 dirty="0">
                <a:solidFill>
                  <a:srgbClr val="0000FF"/>
                </a:solidFill>
              </a:rPr>
              <a:t>1.0</a:t>
            </a:r>
          </a:p>
        </p:txBody>
      </p:sp>
      <p:sp>
        <p:nvSpPr>
          <p:cNvPr id="70663" name="CuadroTexto 16"/>
          <p:cNvSpPr txBox="1">
            <a:spLocks noChangeArrowheads="1"/>
          </p:cNvSpPr>
          <p:nvPr/>
        </p:nvSpPr>
        <p:spPr bwMode="auto">
          <a:xfrm>
            <a:off x="660400" y="4368800"/>
            <a:ext cx="4841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 dirty="0">
                <a:solidFill>
                  <a:srgbClr val="0000FF"/>
                </a:solidFill>
              </a:rPr>
              <a:t>0.5</a:t>
            </a:r>
          </a:p>
        </p:txBody>
      </p:sp>
      <p:sp>
        <p:nvSpPr>
          <p:cNvPr id="70664" name="Rectangle 5"/>
          <p:cNvSpPr>
            <a:spLocks noChangeArrowheads="1"/>
          </p:cNvSpPr>
          <p:nvPr/>
        </p:nvSpPr>
        <p:spPr bwMode="auto">
          <a:xfrm>
            <a:off x="2362200" y="3505200"/>
            <a:ext cx="177800" cy="20955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D9319D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913468" y="3505199"/>
            <a:ext cx="177799" cy="2096092"/>
          </a:xfrm>
          <a:prstGeom prst="rect">
            <a:avLst/>
          </a:prstGeom>
          <a:solidFill>
            <a:srgbClr val="0000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0000FF"/>
              </a:solidFill>
            </a:endParaRPr>
          </a:p>
        </p:txBody>
      </p:sp>
      <p:sp>
        <p:nvSpPr>
          <p:cNvPr id="15" name="Marco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2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/>
          </p:cNvGrpSpPr>
          <p:nvPr/>
        </p:nvGrpSpPr>
        <p:grpSpPr bwMode="auto">
          <a:xfrm>
            <a:off x="1143000" y="1981200"/>
            <a:ext cx="6985000" cy="4343400"/>
            <a:chOff x="1042988" y="1700213"/>
            <a:chExt cx="6985000" cy="3889375"/>
          </a:xfrm>
        </p:grpSpPr>
        <p:sp>
          <p:nvSpPr>
            <p:cNvPr id="72715" name="Line 3"/>
            <p:cNvSpPr>
              <a:spLocks noChangeShapeType="1"/>
            </p:cNvSpPr>
            <p:nvPr/>
          </p:nvSpPr>
          <p:spPr bwMode="auto">
            <a:xfrm>
              <a:off x="1547813" y="1700213"/>
              <a:ext cx="0" cy="38893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D9319D"/>
                </a:solidFill>
              </a:endParaRPr>
            </a:p>
          </p:txBody>
        </p:sp>
        <p:sp>
          <p:nvSpPr>
            <p:cNvPr id="72716" name="Line 4"/>
            <p:cNvSpPr>
              <a:spLocks noChangeShapeType="1"/>
            </p:cNvSpPr>
            <p:nvPr/>
          </p:nvSpPr>
          <p:spPr bwMode="auto">
            <a:xfrm flipV="1">
              <a:off x="1042988" y="4941888"/>
              <a:ext cx="69850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D9319D"/>
                </a:solidFill>
              </a:endParaRPr>
            </a:p>
          </p:txBody>
        </p:sp>
        <p:sp>
          <p:nvSpPr>
            <p:cNvPr id="72717" name="Rectangle 5"/>
            <p:cNvSpPr>
              <a:spLocks noChangeArrowheads="1"/>
            </p:cNvSpPr>
            <p:nvPr/>
          </p:nvSpPr>
          <p:spPr bwMode="auto">
            <a:xfrm>
              <a:off x="1813456" y="3064905"/>
              <a:ext cx="177799" cy="1876983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D9319D"/>
                </a:solidFill>
              </a:endParaRPr>
            </a:p>
          </p:txBody>
        </p:sp>
      </p:grpSp>
      <p:sp>
        <p:nvSpPr>
          <p:cNvPr id="72707" name="Rectangle 5"/>
          <p:cNvSpPr>
            <a:spLocks noChangeArrowheads="1"/>
          </p:cNvSpPr>
          <p:nvPr/>
        </p:nvSpPr>
        <p:spPr bwMode="auto">
          <a:xfrm>
            <a:off x="1912938" y="2438400"/>
            <a:ext cx="152400" cy="1066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0000FF"/>
              </a:solidFill>
            </a:endParaRPr>
          </a:p>
        </p:txBody>
      </p:sp>
      <p:cxnSp>
        <p:nvCxnSpPr>
          <p:cNvPr id="14" name="Conector recto de flecha 13"/>
          <p:cNvCxnSpPr/>
          <p:nvPr/>
        </p:nvCxnSpPr>
        <p:spPr>
          <a:xfrm rot="5400000" flipH="1" flipV="1">
            <a:off x="-338931" y="3888581"/>
            <a:ext cx="3390900" cy="3333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09" name="CuadroTexto 14"/>
          <p:cNvSpPr txBox="1">
            <a:spLocks noChangeArrowheads="1"/>
          </p:cNvSpPr>
          <p:nvPr/>
        </p:nvSpPr>
        <p:spPr bwMode="auto">
          <a:xfrm>
            <a:off x="658813" y="2209800"/>
            <a:ext cx="484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1.5</a:t>
            </a:r>
          </a:p>
        </p:txBody>
      </p:sp>
      <p:sp>
        <p:nvSpPr>
          <p:cNvPr id="72710" name="CuadroTexto 15"/>
          <p:cNvSpPr txBox="1">
            <a:spLocks noChangeArrowheads="1"/>
          </p:cNvSpPr>
          <p:nvPr/>
        </p:nvSpPr>
        <p:spPr bwMode="auto">
          <a:xfrm>
            <a:off x="660400" y="3227388"/>
            <a:ext cx="484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1.0</a:t>
            </a:r>
          </a:p>
        </p:txBody>
      </p:sp>
      <p:sp>
        <p:nvSpPr>
          <p:cNvPr id="72711" name="CuadroTexto 16"/>
          <p:cNvSpPr txBox="1">
            <a:spLocks noChangeArrowheads="1"/>
          </p:cNvSpPr>
          <p:nvPr/>
        </p:nvSpPr>
        <p:spPr bwMode="auto">
          <a:xfrm>
            <a:off x="660400" y="4368800"/>
            <a:ext cx="4841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0.5</a:t>
            </a:r>
          </a:p>
        </p:txBody>
      </p:sp>
      <p:sp>
        <p:nvSpPr>
          <p:cNvPr id="72712" name="Rectangle 5"/>
          <p:cNvSpPr>
            <a:spLocks noChangeArrowheads="1"/>
          </p:cNvSpPr>
          <p:nvPr/>
        </p:nvSpPr>
        <p:spPr bwMode="auto">
          <a:xfrm>
            <a:off x="2362200" y="3505200"/>
            <a:ext cx="177800" cy="2095500"/>
          </a:xfrm>
          <a:prstGeom prst="rect">
            <a:avLst/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D9319D"/>
              </a:solidFill>
            </a:endParaRPr>
          </a:p>
        </p:txBody>
      </p:sp>
      <p:sp>
        <p:nvSpPr>
          <p:cNvPr id="72713" name="Rectangle 5"/>
          <p:cNvSpPr>
            <a:spLocks noChangeArrowheads="1"/>
          </p:cNvSpPr>
          <p:nvPr/>
        </p:nvSpPr>
        <p:spPr bwMode="auto">
          <a:xfrm>
            <a:off x="2362200" y="2438400"/>
            <a:ext cx="152400" cy="1066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D9319D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58813" y="405824"/>
            <a:ext cx="8713787" cy="58477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ES_tradnl" sz="32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Sinergia</a:t>
            </a:r>
            <a:r>
              <a:rPr lang="es-ES_tradnl" sz="3200" dirty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: 1+1 = 3</a:t>
            </a:r>
          </a:p>
        </p:txBody>
      </p:sp>
      <p:sp>
        <p:nvSpPr>
          <p:cNvPr id="17" name="Marco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546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/>
          </p:cNvGrpSpPr>
          <p:nvPr/>
        </p:nvGrpSpPr>
        <p:grpSpPr bwMode="auto">
          <a:xfrm>
            <a:off x="1143000" y="1981200"/>
            <a:ext cx="6985000" cy="4343400"/>
            <a:chOff x="1042988" y="1700213"/>
            <a:chExt cx="6985000" cy="3889375"/>
          </a:xfrm>
        </p:grpSpPr>
        <p:sp>
          <p:nvSpPr>
            <p:cNvPr id="74763" name="Line 3"/>
            <p:cNvSpPr>
              <a:spLocks noChangeShapeType="1"/>
            </p:cNvSpPr>
            <p:nvPr/>
          </p:nvSpPr>
          <p:spPr bwMode="auto">
            <a:xfrm>
              <a:off x="1547813" y="1700213"/>
              <a:ext cx="0" cy="38893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D9319D"/>
                </a:solidFill>
              </a:endParaRPr>
            </a:p>
          </p:txBody>
        </p:sp>
        <p:sp>
          <p:nvSpPr>
            <p:cNvPr id="74764" name="Line 4"/>
            <p:cNvSpPr>
              <a:spLocks noChangeShapeType="1"/>
            </p:cNvSpPr>
            <p:nvPr/>
          </p:nvSpPr>
          <p:spPr bwMode="auto">
            <a:xfrm flipV="1">
              <a:off x="1042988" y="4941888"/>
              <a:ext cx="6985000" cy="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D9319D"/>
                </a:solidFill>
              </a:endParaRPr>
            </a:p>
          </p:txBody>
        </p:sp>
        <p:sp>
          <p:nvSpPr>
            <p:cNvPr id="74765" name="Rectangle 5"/>
            <p:cNvSpPr>
              <a:spLocks noChangeArrowheads="1"/>
            </p:cNvSpPr>
            <p:nvPr/>
          </p:nvSpPr>
          <p:spPr bwMode="auto">
            <a:xfrm>
              <a:off x="1813456" y="3064905"/>
              <a:ext cx="177799" cy="1876983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srgbClr val="D9319D"/>
                </a:solidFill>
              </a:endParaRPr>
            </a:p>
          </p:txBody>
        </p:sp>
      </p:grpSp>
      <p:sp>
        <p:nvSpPr>
          <p:cNvPr id="74755" name="Text Box 6"/>
          <p:cNvSpPr txBox="1">
            <a:spLocks noChangeArrowheads="1"/>
          </p:cNvSpPr>
          <p:nvPr/>
        </p:nvSpPr>
        <p:spPr bwMode="auto">
          <a:xfrm>
            <a:off x="800603" y="455924"/>
            <a:ext cx="8713787" cy="58477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ES_tradnl" sz="32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Sinergia</a:t>
            </a:r>
            <a:r>
              <a:rPr lang="es-ES_tradnl" sz="3200" dirty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: 1+1 = 3</a:t>
            </a:r>
          </a:p>
        </p:txBody>
      </p: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3048000" y="3505200"/>
            <a:ext cx="152400" cy="10668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D9319D"/>
              </a:solidFill>
            </a:endParaRPr>
          </a:p>
        </p:txBody>
      </p:sp>
      <p:cxnSp>
        <p:nvCxnSpPr>
          <p:cNvPr id="14" name="Conector recto de flecha 13"/>
          <p:cNvCxnSpPr/>
          <p:nvPr/>
        </p:nvCxnSpPr>
        <p:spPr>
          <a:xfrm rot="5400000" flipH="1" flipV="1">
            <a:off x="-338931" y="3888581"/>
            <a:ext cx="3390900" cy="3333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58" name="CuadroTexto 14"/>
          <p:cNvSpPr txBox="1">
            <a:spLocks noChangeArrowheads="1"/>
          </p:cNvSpPr>
          <p:nvPr/>
        </p:nvSpPr>
        <p:spPr bwMode="auto">
          <a:xfrm>
            <a:off x="658813" y="2209800"/>
            <a:ext cx="484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1.5</a:t>
            </a:r>
          </a:p>
        </p:txBody>
      </p:sp>
      <p:sp>
        <p:nvSpPr>
          <p:cNvPr id="74759" name="CuadroTexto 15"/>
          <p:cNvSpPr txBox="1">
            <a:spLocks noChangeArrowheads="1"/>
          </p:cNvSpPr>
          <p:nvPr/>
        </p:nvSpPr>
        <p:spPr bwMode="auto">
          <a:xfrm>
            <a:off x="660400" y="3227388"/>
            <a:ext cx="484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1.0</a:t>
            </a:r>
          </a:p>
        </p:txBody>
      </p:sp>
      <p:sp>
        <p:nvSpPr>
          <p:cNvPr id="74760" name="CuadroTexto 16"/>
          <p:cNvSpPr txBox="1">
            <a:spLocks noChangeArrowheads="1"/>
          </p:cNvSpPr>
          <p:nvPr/>
        </p:nvSpPr>
        <p:spPr bwMode="auto">
          <a:xfrm>
            <a:off x="660400" y="4368800"/>
            <a:ext cx="4841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400">
                <a:solidFill>
                  <a:srgbClr val="0000FF"/>
                </a:solidFill>
              </a:rPr>
              <a:t>0.5</a:t>
            </a:r>
          </a:p>
        </p:txBody>
      </p:sp>
      <p:sp>
        <p:nvSpPr>
          <p:cNvPr id="74761" name="Rectangle 5"/>
          <p:cNvSpPr>
            <a:spLocks noChangeArrowheads="1"/>
          </p:cNvSpPr>
          <p:nvPr/>
        </p:nvSpPr>
        <p:spPr bwMode="auto">
          <a:xfrm>
            <a:off x="2362200" y="3505200"/>
            <a:ext cx="177800" cy="20955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D9319D"/>
              </a:solidFill>
            </a:endParaRPr>
          </a:p>
        </p:txBody>
      </p:sp>
      <p:sp>
        <p:nvSpPr>
          <p:cNvPr id="74762" name="Rectangle 5"/>
          <p:cNvSpPr>
            <a:spLocks noChangeArrowheads="1"/>
          </p:cNvSpPr>
          <p:nvPr/>
        </p:nvSpPr>
        <p:spPr bwMode="auto">
          <a:xfrm>
            <a:off x="3048000" y="4572000"/>
            <a:ext cx="152400" cy="10668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>
              <a:solidFill>
                <a:srgbClr val="D9319D"/>
              </a:solidFill>
            </a:endParaRPr>
          </a:p>
        </p:txBody>
      </p:sp>
      <p:sp>
        <p:nvSpPr>
          <p:cNvPr id="16" name="Marco 1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19804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17"/>
          <p:cNvSpPr txBox="1">
            <a:spLocks noChangeArrowheads="1"/>
          </p:cNvSpPr>
          <p:nvPr/>
        </p:nvSpPr>
        <p:spPr bwMode="auto">
          <a:xfrm>
            <a:off x="183249" y="5274915"/>
            <a:ext cx="5049734" cy="135421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4000" dirty="0"/>
              <a:t>Xesco Espar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2800" dirty="0" smtClean="0"/>
              <a:t>Barcelona, 20/9/2017</a:t>
            </a:r>
            <a:endParaRPr lang="es-ES_tradnl" sz="2800" dirty="0"/>
          </a:p>
        </p:txBody>
      </p:sp>
      <p:sp>
        <p:nvSpPr>
          <p:cNvPr id="3" name="Rectángulo 2"/>
          <p:cNvSpPr/>
          <p:nvPr/>
        </p:nvSpPr>
        <p:spPr>
          <a:xfrm>
            <a:off x="183249" y="3335923"/>
            <a:ext cx="877750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solidFill>
                  <a:srgbClr val="0070C0"/>
                </a:solidFill>
              </a:rPr>
              <a:t>Liderar </a:t>
            </a:r>
            <a:r>
              <a:rPr lang="es-ES" sz="4400" dirty="0" err="1" smtClean="0">
                <a:solidFill>
                  <a:srgbClr val="0070C0"/>
                </a:solidFill>
              </a:rPr>
              <a:t>amb</a:t>
            </a:r>
            <a:r>
              <a:rPr lang="es-ES" sz="4400" dirty="0" smtClean="0">
                <a:solidFill>
                  <a:srgbClr val="0070C0"/>
                </a:solidFill>
              </a:rPr>
              <a:t> el </a:t>
            </a:r>
            <a:r>
              <a:rPr lang="es-ES" sz="4400" dirty="0" err="1" smtClean="0">
                <a:solidFill>
                  <a:srgbClr val="0070C0"/>
                </a:solidFill>
              </a:rPr>
              <a:t>cor</a:t>
            </a:r>
            <a:r>
              <a:rPr lang="es-ES" sz="4400" dirty="0" smtClean="0">
                <a:solidFill>
                  <a:srgbClr val="0070C0"/>
                </a:solidFill>
              </a:rPr>
              <a:t>, dirigir </a:t>
            </a:r>
            <a:r>
              <a:rPr lang="es-ES" sz="4400" dirty="0" err="1" smtClean="0">
                <a:solidFill>
                  <a:srgbClr val="0070C0"/>
                </a:solidFill>
              </a:rPr>
              <a:t>amb</a:t>
            </a:r>
            <a:r>
              <a:rPr lang="es-ES" sz="4400" dirty="0" smtClean="0">
                <a:solidFill>
                  <a:srgbClr val="0070C0"/>
                </a:solidFill>
              </a:rPr>
              <a:t> el </a:t>
            </a:r>
            <a:r>
              <a:rPr lang="es-ES" sz="4400" dirty="0" err="1" smtClean="0">
                <a:solidFill>
                  <a:srgbClr val="0070C0"/>
                </a:solidFill>
              </a:rPr>
              <a:t>cap</a:t>
            </a:r>
            <a:endParaRPr lang="es-ES" sz="4400" dirty="0">
              <a:solidFill>
                <a:srgbClr val="0070C0"/>
              </a:solidFill>
            </a:endParaRPr>
          </a:p>
        </p:txBody>
      </p:sp>
      <p:sp>
        <p:nvSpPr>
          <p:cNvPr id="7" name="Marco 6"/>
          <p:cNvSpPr/>
          <p:nvPr/>
        </p:nvSpPr>
        <p:spPr>
          <a:xfrm>
            <a:off x="0" y="7892"/>
            <a:ext cx="9144000" cy="6858000"/>
          </a:xfrm>
          <a:prstGeom prst="frame">
            <a:avLst>
              <a:gd name="adj1" fmla="val 1434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3249" y="2326425"/>
            <a:ext cx="877750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002060"/>
                </a:solidFill>
              </a:rPr>
              <a:t>FENT CAMÍ</a:t>
            </a:r>
          </a:p>
        </p:txBody>
      </p:sp>
      <p:grpSp>
        <p:nvGrpSpPr>
          <p:cNvPr id="11" name="Agrupar 10"/>
          <p:cNvGrpSpPr/>
          <p:nvPr/>
        </p:nvGrpSpPr>
        <p:grpSpPr>
          <a:xfrm>
            <a:off x="6142907" y="5518706"/>
            <a:ext cx="2721172" cy="1143792"/>
            <a:chOff x="6142907" y="5518706"/>
            <a:chExt cx="2721172" cy="1143792"/>
          </a:xfrm>
        </p:grpSpPr>
        <p:sp>
          <p:nvSpPr>
            <p:cNvPr id="4" name="CuadroTexto 3"/>
            <p:cNvSpPr txBox="1"/>
            <p:nvPr/>
          </p:nvSpPr>
          <p:spPr>
            <a:xfrm>
              <a:off x="6624732" y="5556028"/>
              <a:ext cx="22393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800" smtClean="0"/>
                <a:t>@</a:t>
              </a:r>
              <a:r>
                <a:rPr lang="es-ES_tradnl" sz="2800" dirty="0" smtClean="0"/>
                <a:t>xescoespar</a:t>
              </a:r>
              <a:endParaRPr lang="es-ES_tradnl" sz="2800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6592617" y="6073676"/>
              <a:ext cx="2039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400" dirty="0" smtClean="0"/>
                <a:t> </a:t>
              </a:r>
              <a:r>
                <a:rPr lang="es-ES_tradnl" sz="2800" dirty="0" smtClean="0"/>
                <a:t>xescoespar</a:t>
              </a:r>
              <a:endParaRPr lang="es-ES_tradnl" sz="2400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907" y="5518706"/>
              <a:ext cx="690285" cy="64212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754" y="6110998"/>
              <a:ext cx="534955" cy="551500"/>
            </a:xfrm>
            <a:prstGeom prst="rect">
              <a:avLst/>
            </a:prstGeom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82" y="142700"/>
            <a:ext cx="2336019" cy="107952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99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7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9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057400" y="1127125"/>
          <a:ext cx="2514600" cy="634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8" name="Fotografía de Photo Editor" r:id="rId4" imgW="1467055" imgH="3858164" progId="">
                  <p:embed/>
                </p:oleObj>
              </mc:Choice>
              <mc:Fallback>
                <p:oleObj name="Fotografía de Photo Editor" r:id="rId4" imgW="1467055" imgH="3858164" progId="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127125"/>
                        <a:ext cx="2514600" cy="63404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14313" y="171150"/>
            <a:ext cx="4357687" cy="9233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 algn="ctr" eaLnBrk="0" hangingPunct="0">
              <a:spcBef>
                <a:spcPct val="50000"/>
              </a:spcBef>
              <a:defRPr sz="540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s-ES_tradnl" dirty="0"/>
              <a:t>Xesco 3.4</a:t>
            </a:r>
          </a:p>
        </p:txBody>
      </p:sp>
      <p:sp>
        <p:nvSpPr>
          <p:cNvPr id="6" name="Marco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3" descr="060505_xesco_d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08413"/>
            <a:ext cx="4572000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463" name="Object 3"/>
          <p:cNvGraphicFramePr>
            <a:graphicFrameLocks noChangeAspect="1"/>
          </p:cNvGraphicFramePr>
          <p:nvPr/>
        </p:nvGraphicFramePr>
        <p:xfrm>
          <a:off x="4572000" y="1143000"/>
          <a:ext cx="4572000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6" name="Fotografía de Photo Editor" r:id="rId5" imgW="1590897" imgH="1400000" progId="">
                  <p:embed/>
                </p:oleObj>
              </mc:Choice>
              <mc:Fallback>
                <p:oleObj name="Fotografía de Photo Editor" r:id="rId5" imgW="1590897" imgH="140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43000"/>
                        <a:ext cx="4572000" cy="269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14313" y="182592"/>
            <a:ext cx="4357687" cy="9233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 algn="ctr" eaLnBrk="0" hangingPunct="0">
              <a:spcBef>
                <a:spcPct val="50000"/>
              </a:spcBef>
              <a:defRPr sz="540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s-ES_tradnl" dirty="0"/>
              <a:t>Xesco 4.1</a:t>
            </a:r>
          </a:p>
        </p:txBody>
      </p:sp>
      <p:sp>
        <p:nvSpPr>
          <p:cNvPr id="6" name="Marco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3" descr="060505_xesco_d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08413"/>
            <a:ext cx="4572000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463" name="Object 3"/>
          <p:cNvGraphicFramePr>
            <a:graphicFrameLocks noChangeAspect="1"/>
          </p:cNvGraphicFramePr>
          <p:nvPr/>
        </p:nvGraphicFramePr>
        <p:xfrm>
          <a:off x="4572000" y="1143000"/>
          <a:ext cx="4572000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5" name="Fotografía de Photo Editor" r:id="rId5" imgW="1590897" imgH="1400000" progId="">
                  <p:embed/>
                </p:oleObj>
              </mc:Choice>
              <mc:Fallback>
                <p:oleObj name="Fotografía de Photo Editor" r:id="rId5" imgW="1590897" imgH="140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43000"/>
                        <a:ext cx="4572000" cy="269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14313" y="150879"/>
            <a:ext cx="4329112" cy="9233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s-ES_tradnl"/>
            </a:defPPr>
            <a:lvl1pPr algn="ctr" eaLnBrk="0" hangingPunct="0">
              <a:spcBef>
                <a:spcPct val="50000"/>
              </a:spcBef>
              <a:defRPr sz="540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s-ES_tradnl" dirty="0"/>
              <a:t>Xesco </a:t>
            </a:r>
            <a:r>
              <a:rPr lang="es-ES_tradnl" dirty="0" smtClean="0"/>
              <a:t>4.7</a:t>
            </a:r>
            <a:endParaRPr lang="es-ES_tradnl" dirty="0"/>
          </a:p>
        </p:txBody>
      </p:sp>
      <p:pic>
        <p:nvPicPr>
          <p:cNvPr id="29704" name="Imagen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43425" y="1143000"/>
            <a:ext cx="46005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551096" y="1777087"/>
            <a:ext cx="3354498" cy="357636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30000"/>
              </a:lnSpc>
              <a:spcBef>
                <a:spcPct val="50000"/>
              </a:spcBef>
            </a:pPr>
            <a:r>
              <a:rPr lang="es-ES_tradnl" sz="40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Cada </a:t>
            </a:r>
            <a:r>
              <a:rPr lang="es-ES_tradnl" sz="40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nou</a:t>
            </a:r>
            <a:r>
              <a:rPr lang="es-ES_tradnl" sz="40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</a:t>
            </a:r>
            <a:r>
              <a:rPr lang="es-ES_tradnl" sz="48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REPTE </a:t>
            </a:r>
            <a:r>
              <a:rPr lang="es-ES_tradnl" sz="40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demana</a:t>
            </a:r>
            <a:r>
              <a:rPr lang="es-ES_tradnl" sz="40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 un </a:t>
            </a:r>
            <a:r>
              <a:rPr lang="es-ES_tradnl" sz="4800" dirty="0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JO </a:t>
            </a:r>
            <a:r>
              <a:rPr lang="es-ES_tradnl" sz="4000" dirty="0" err="1" smtClean="0">
                <a:solidFill>
                  <a:srgbClr val="0000FF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diferent</a:t>
            </a:r>
            <a:endParaRPr lang="es-ES_tradnl" sz="4000" dirty="0">
              <a:solidFill>
                <a:srgbClr val="0000FF"/>
              </a:solidFill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Marco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CuadroTexto 6"/>
          <p:cNvSpPr txBox="1">
            <a:spLocks noChangeArrowheads="1"/>
          </p:cNvSpPr>
          <p:nvPr/>
        </p:nvSpPr>
        <p:spPr bwMode="auto">
          <a:xfrm>
            <a:off x="228600" y="801433"/>
            <a:ext cx="5334000" cy="3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 sz="1600">
              <a:solidFill>
                <a:schemeClr val="bg1"/>
              </a:solidFill>
            </a:endParaRPr>
          </a:p>
        </p:txBody>
      </p:sp>
      <p:sp>
        <p:nvSpPr>
          <p:cNvPr id="19459" name="Text Box 17"/>
          <p:cNvSpPr txBox="1">
            <a:spLocks noChangeArrowheads="1"/>
          </p:cNvSpPr>
          <p:nvPr/>
        </p:nvSpPr>
        <p:spPr bwMode="auto">
          <a:xfrm>
            <a:off x="3835400" y="1532719"/>
            <a:ext cx="5049734" cy="378565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4ª ESTRATÈGIA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LIDERA: REINTERPRETA L’ENTORN POSITIVAMENT</a:t>
            </a:r>
          </a:p>
          <a:p>
            <a:pPr algn="ctr" eaLnBrk="0" hangingPunct="0">
              <a:spcBef>
                <a:spcPct val="50000"/>
              </a:spcBef>
            </a:pPr>
            <a:endParaRPr lang="es-ES_tradnl" sz="4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CuadroTexto 6"/>
          <p:cNvSpPr txBox="1">
            <a:spLocks noChangeArrowheads="1"/>
          </p:cNvSpPr>
          <p:nvPr/>
        </p:nvSpPr>
        <p:spPr bwMode="auto">
          <a:xfrm>
            <a:off x="381000" y="953833"/>
            <a:ext cx="5334000" cy="33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s-ES_tradnl" sz="160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71657"/>
            <a:ext cx="3606800" cy="2247900"/>
          </a:xfrm>
          <a:prstGeom prst="rect">
            <a:avLst/>
          </a:prstGeom>
        </p:spPr>
      </p:pic>
      <p:sp>
        <p:nvSpPr>
          <p:cNvPr id="12" name="Marco 11"/>
          <p:cNvSpPr/>
          <p:nvPr/>
        </p:nvSpPr>
        <p:spPr>
          <a:xfrm>
            <a:off x="0" y="7892"/>
            <a:ext cx="9144000" cy="6858000"/>
          </a:xfrm>
          <a:prstGeom prst="frame">
            <a:avLst>
              <a:gd name="adj1" fmla="val 1434"/>
            </a:avLst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6142907" y="5518706"/>
            <a:ext cx="2721172" cy="1143792"/>
            <a:chOff x="6142907" y="5518706"/>
            <a:chExt cx="2721172" cy="1143792"/>
          </a:xfrm>
        </p:grpSpPr>
        <p:sp>
          <p:nvSpPr>
            <p:cNvPr id="15" name="CuadroTexto 14"/>
            <p:cNvSpPr txBox="1"/>
            <p:nvPr/>
          </p:nvSpPr>
          <p:spPr>
            <a:xfrm>
              <a:off x="6624732" y="5556028"/>
              <a:ext cx="22393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800" smtClean="0"/>
                <a:t>@</a:t>
              </a:r>
              <a:r>
                <a:rPr lang="es-ES_tradnl" sz="2800" dirty="0" smtClean="0"/>
                <a:t>xescoespar</a:t>
              </a:r>
              <a:endParaRPr lang="es-ES_tradnl" sz="2800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6592617" y="6073676"/>
              <a:ext cx="2039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2400" dirty="0" smtClean="0"/>
                <a:t> </a:t>
              </a:r>
              <a:r>
                <a:rPr lang="es-ES_tradnl" sz="2800" dirty="0" smtClean="0"/>
                <a:t>xescoespar</a:t>
              </a:r>
              <a:endParaRPr lang="es-ES_tradnl" sz="2400" dirty="0"/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907" y="5518706"/>
              <a:ext cx="690285" cy="642126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754" y="6110998"/>
              <a:ext cx="534955" cy="551500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07" y="177425"/>
            <a:ext cx="2336019" cy="107952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25" y="139581"/>
            <a:ext cx="1117368" cy="111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8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Liderar </a:t>
            </a:r>
            <a:r>
              <a:rPr lang="es-ES" dirty="0"/>
              <a:t>i</a:t>
            </a:r>
            <a:r>
              <a:rPr lang="es-ES" dirty="0" smtClean="0"/>
              <a:t> Dirigir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457200" y="2023560"/>
            <a:ext cx="7950200" cy="153237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3200" dirty="0" smtClean="0"/>
              <a:t>Liderar i dirigir </a:t>
            </a:r>
            <a:r>
              <a:rPr lang="es-ES" sz="3200" dirty="0" err="1" smtClean="0"/>
              <a:t>són</a:t>
            </a:r>
            <a:r>
              <a:rPr lang="es-ES" sz="3200" dirty="0" smtClean="0"/>
              <a:t> </a:t>
            </a:r>
            <a:r>
              <a:rPr lang="es-ES" sz="3200" dirty="0" err="1" smtClean="0"/>
              <a:t>dues</a:t>
            </a:r>
            <a:r>
              <a:rPr lang="es-ES" sz="3200" dirty="0" smtClean="0"/>
              <a:t> </a:t>
            </a:r>
            <a:r>
              <a:rPr lang="es-ES" sz="3200" dirty="0" err="1" smtClean="0"/>
              <a:t>funcions</a:t>
            </a:r>
            <a:r>
              <a:rPr lang="es-ES" sz="3200" dirty="0" smtClean="0"/>
              <a:t> </a:t>
            </a:r>
            <a:r>
              <a:rPr lang="es-ES" sz="3200" dirty="0" err="1" smtClean="0"/>
              <a:t>diferents</a:t>
            </a:r>
            <a:r>
              <a:rPr lang="es-ES" sz="3200" dirty="0" smtClean="0"/>
              <a:t>, </a:t>
            </a:r>
            <a:r>
              <a:rPr lang="es-ES" sz="3200" dirty="0" err="1" smtClean="0"/>
              <a:t>però</a:t>
            </a:r>
            <a:r>
              <a:rPr lang="es-ES" sz="3200" dirty="0"/>
              <a:t> </a:t>
            </a:r>
            <a:r>
              <a:rPr lang="es-ES" sz="3200" dirty="0" err="1" smtClean="0"/>
              <a:t>sovint</a:t>
            </a:r>
            <a:r>
              <a:rPr lang="es-ES" sz="3200" dirty="0" smtClean="0"/>
              <a:t>, </a:t>
            </a:r>
            <a:r>
              <a:rPr lang="es-ES" sz="3200" dirty="0" err="1" smtClean="0"/>
              <a:t>implementades</a:t>
            </a:r>
            <a:r>
              <a:rPr lang="es-ES" sz="3200" dirty="0" smtClean="0"/>
              <a:t> per la </a:t>
            </a:r>
            <a:r>
              <a:rPr lang="es-ES" sz="3200" dirty="0" err="1" smtClean="0"/>
              <a:t>mateixa</a:t>
            </a:r>
            <a:r>
              <a:rPr lang="es-ES" sz="3200" dirty="0" smtClean="0"/>
              <a:t> persona, es </a:t>
            </a:r>
            <a:r>
              <a:rPr lang="es-ES" sz="3200" dirty="0" err="1" smtClean="0"/>
              <a:t>confonen</a:t>
            </a:r>
            <a:endParaRPr lang="es-ES" sz="3200" dirty="0" smtClean="0"/>
          </a:p>
          <a:p>
            <a:pPr algn="ctr"/>
            <a:endParaRPr lang="es-ES" sz="3200" dirty="0"/>
          </a:p>
          <a:p>
            <a:pPr algn="ctr"/>
            <a:endParaRPr lang="es-ES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783" y="3817795"/>
            <a:ext cx="5142274" cy="2571137"/>
          </a:xfrm>
          <a:prstGeom prst="rect">
            <a:avLst/>
          </a:prstGeom>
        </p:spPr>
      </p:pic>
      <p:sp>
        <p:nvSpPr>
          <p:cNvPr id="7" name="Marco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4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Liderar </a:t>
            </a:r>
            <a:r>
              <a:rPr lang="es-ES" dirty="0" err="1" smtClean="0"/>
              <a:t>és</a:t>
            </a:r>
            <a:r>
              <a:rPr lang="es-ES" dirty="0" smtClean="0"/>
              <a:t> </a:t>
            </a:r>
            <a:r>
              <a:rPr lang="es-ES" dirty="0" smtClean="0"/>
              <a:t>Inspirar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457200" y="2023560"/>
            <a:ext cx="7950200" cy="15323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 smtClean="0"/>
              <a:t>Liderar </a:t>
            </a:r>
            <a:r>
              <a:rPr lang="es-ES" sz="3200" dirty="0" err="1" smtClean="0"/>
              <a:t>és</a:t>
            </a:r>
            <a:r>
              <a:rPr lang="es-ES" sz="3200" dirty="0" smtClean="0"/>
              <a:t> </a:t>
            </a:r>
            <a:r>
              <a:rPr lang="es-ES" sz="3200" dirty="0" smtClean="0"/>
              <a:t>el </a:t>
            </a:r>
            <a:r>
              <a:rPr lang="es-ES" sz="3200" dirty="0" err="1" smtClean="0"/>
              <a:t>miracle</a:t>
            </a:r>
            <a:r>
              <a:rPr lang="es-ES" sz="3200" dirty="0" smtClean="0"/>
              <a:t> </a:t>
            </a:r>
            <a:r>
              <a:rPr lang="es-ES" sz="3200" dirty="0" err="1" smtClean="0"/>
              <a:t>més</a:t>
            </a:r>
            <a:r>
              <a:rPr lang="es-ES" sz="3200" dirty="0" smtClean="0"/>
              <a:t> gran de la </a:t>
            </a:r>
            <a:r>
              <a:rPr lang="es-ES" sz="3200" dirty="0" err="1" smtClean="0"/>
              <a:t>Naturalesa</a:t>
            </a:r>
            <a:endParaRPr lang="es-ES" sz="3200" dirty="0"/>
          </a:p>
          <a:p>
            <a:pPr algn="ctr"/>
            <a:endParaRPr lang="es-E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32573"/>
            <a:ext cx="7950200" cy="2819400"/>
          </a:xfrm>
          <a:prstGeom prst="rect">
            <a:avLst/>
          </a:prstGeom>
        </p:spPr>
      </p:pic>
      <p:sp>
        <p:nvSpPr>
          <p:cNvPr id="7" name="Marco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43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389" y="134978"/>
            <a:ext cx="1257017" cy="125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693</Words>
  <Application>Microsoft Office PowerPoint</Application>
  <PresentationFormat>Presentación en pantalla (4:3)</PresentationFormat>
  <Paragraphs>196</Paragraphs>
  <Slides>33</Slides>
  <Notes>27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ＭＳ Ｐゴシック</vt:lpstr>
      <vt:lpstr>Arial</vt:lpstr>
      <vt:lpstr>Calibri</vt:lpstr>
      <vt:lpstr>Verdana</vt:lpstr>
      <vt:lpstr>Tema de Office</vt:lpstr>
      <vt:lpstr>Fotografía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Liderar i Dirigir</vt:lpstr>
      <vt:lpstr>Liderar és Inspirar</vt:lpstr>
      <vt:lpstr>Liderar és veure quan els altres no ho fan</vt:lpstr>
      <vt:lpstr>Liderar és Inspirar</vt:lpstr>
      <vt:lpstr>Presentación de PowerPoint</vt:lpstr>
      <vt:lpstr>Liderar és re-ensenyar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Jo ara no estaria aquí…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Xesco Espar Moya</dc:creator>
  <cp:lastModifiedBy>ACRA Comunicació 2</cp:lastModifiedBy>
  <cp:revision>119</cp:revision>
  <dcterms:created xsi:type="dcterms:W3CDTF">2012-01-02T09:21:18Z</dcterms:created>
  <dcterms:modified xsi:type="dcterms:W3CDTF">2017-09-19T10:33:16Z</dcterms:modified>
</cp:coreProperties>
</file>